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8" r:id="rId2"/>
    <p:sldId id="256" r:id="rId3"/>
    <p:sldId id="286" r:id="rId4"/>
    <p:sldId id="303" r:id="rId5"/>
    <p:sldId id="304" r:id="rId6"/>
    <p:sldId id="305" r:id="rId7"/>
    <p:sldId id="306" r:id="rId8"/>
    <p:sldId id="307" r:id="rId9"/>
    <p:sldId id="308" r:id="rId10"/>
    <p:sldId id="309" r:id="rId11"/>
    <p:sldId id="310" r:id="rId12"/>
    <p:sldId id="285" r:id="rId13"/>
    <p:sldId id="311" r:id="rId14"/>
    <p:sldId id="29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36658" initials="m" lastIdx="2" clrIdx="0">
    <p:extLst>
      <p:ext uri="{19B8F6BF-5375-455C-9EA6-DF929625EA0E}">
        <p15:presenceInfo xmlns:p15="http://schemas.microsoft.com/office/powerpoint/2012/main" userId="m36658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8EFB"/>
    <a:srgbClr val="00B3F2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7" autoAdjust="0"/>
    <p:restoredTop sz="95238" autoAdjust="0"/>
  </p:normalViewPr>
  <p:slideViewPr>
    <p:cSldViewPr snapToGrid="0">
      <p:cViewPr varScale="1">
        <p:scale>
          <a:sx n="53" d="100"/>
          <a:sy n="53" d="100"/>
        </p:scale>
        <p:origin x="76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svg>
</file>

<file path=ppt/media/image13.png>
</file>

<file path=ppt/media/image14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45B51-D9C0-4618-BF55-8EADCACEAA09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2D95C8-899C-44B3-9900-0984F9E418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515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요구 명세서에서 작성한 독서 모임 프로그램의 큰 기능 </a:t>
            </a:r>
            <a:r>
              <a:rPr lang="en-US" altLang="ko-KR" dirty="0"/>
              <a:t>4</a:t>
            </a:r>
            <a:r>
              <a:rPr lang="ko-KR" altLang="en-US" dirty="0"/>
              <a:t>가지를 분류해서 작성했기 때문에 그 부분 설명하시고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기능에 맞춰서 클래스 다이어그램을 설명한다고 말하시고 다음 슬라이드로 넘어가시면 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D95C8-899C-44B3-9900-0984F9E4189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115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</a:t>
            </a:r>
            <a:r>
              <a:rPr lang="ko-KR" altLang="en-US" dirty="0" err="1"/>
              <a:t>유스케이스</a:t>
            </a:r>
            <a:r>
              <a:rPr lang="ko-KR" altLang="en-US" dirty="0"/>
              <a:t> 모델은 이 구간에서 보여주고 기능은 </a:t>
            </a:r>
            <a:r>
              <a:rPr lang="en-US" altLang="ko-KR" dirty="0"/>
              <a:t>4</a:t>
            </a:r>
            <a:r>
              <a:rPr lang="ko-KR" altLang="en-US" dirty="0"/>
              <a:t>개로 분류해서 볼 수 있다 </a:t>
            </a:r>
            <a:r>
              <a:rPr lang="ko-KR" altLang="en-US" dirty="0" err="1"/>
              <a:t>이런식으로</a:t>
            </a:r>
            <a:r>
              <a:rPr lang="ko-KR" altLang="en-US" dirty="0"/>
              <a:t> 진행하시면 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D95C8-899C-44B3-9900-0984F9E4189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3180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소통의 어려움 </a:t>
            </a:r>
            <a:r>
              <a:rPr lang="en-US" altLang="ko-KR" dirty="0"/>
              <a:t>: </a:t>
            </a:r>
            <a:r>
              <a:rPr lang="ko-KR" altLang="en-US" dirty="0"/>
              <a:t>의견 조율의 어려움</a:t>
            </a:r>
            <a:r>
              <a:rPr lang="en-US" altLang="ko-KR" dirty="0"/>
              <a:t>. </a:t>
            </a:r>
            <a:r>
              <a:rPr lang="ko-KR" altLang="en-US" dirty="0"/>
              <a:t>직접 얼굴을 보면서 한 것이 아니라 화상 회의였기 때문에</a:t>
            </a:r>
            <a:r>
              <a:rPr lang="en-US" altLang="ko-KR" dirty="0"/>
              <a:t> </a:t>
            </a:r>
            <a:r>
              <a:rPr lang="ko-KR" altLang="en-US" dirty="0"/>
              <a:t>각자 이해한 바가 조금씩 달라서 의견을 조율할 때마다 어려움을 느낌</a:t>
            </a:r>
            <a:endParaRPr lang="en-US" altLang="ko-KR" dirty="0"/>
          </a:p>
          <a:p>
            <a:r>
              <a:rPr lang="ko-KR" altLang="en-US" dirty="0"/>
              <a:t>요구사항 이해의 어려움 </a:t>
            </a:r>
            <a:r>
              <a:rPr lang="en-US" altLang="ko-KR" dirty="0"/>
              <a:t>: </a:t>
            </a:r>
            <a:r>
              <a:rPr lang="ko-KR" altLang="en-US" dirty="0"/>
              <a:t>요구사항을 정확하게 이해하는 것이 어렵고 각자가 요구사항을 다르게 이해하는 경우도 있었다</a:t>
            </a:r>
            <a:endParaRPr lang="en-US" altLang="ko-KR" dirty="0"/>
          </a:p>
          <a:p>
            <a:r>
              <a:rPr lang="ko-KR" altLang="en-US" dirty="0"/>
              <a:t>일정 조율의 어려움 </a:t>
            </a:r>
            <a:r>
              <a:rPr lang="en-US" altLang="ko-KR" dirty="0"/>
              <a:t>: </a:t>
            </a:r>
            <a:r>
              <a:rPr lang="ko-KR" altLang="en-US" dirty="0"/>
              <a:t>각자 수업이 다르기 때문에 되는 날을 조율하는 것이 어려웠다</a:t>
            </a:r>
            <a:endParaRPr lang="en-US" altLang="ko-KR" dirty="0"/>
          </a:p>
          <a:p>
            <a:r>
              <a:rPr lang="ko-KR" altLang="en-US" dirty="0"/>
              <a:t>제출의 어려움 </a:t>
            </a:r>
            <a:r>
              <a:rPr lang="en-US" altLang="ko-KR" dirty="0"/>
              <a:t>: </a:t>
            </a:r>
            <a:r>
              <a:rPr lang="ko-KR" altLang="en-US" dirty="0"/>
              <a:t>대면수업이 아니라</a:t>
            </a:r>
            <a:r>
              <a:rPr lang="en-US" altLang="ko-KR" dirty="0"/>
              <a:t> </a:t>
            </a:r>
            <a:r>
              <a:rPr lang="ko-KR" altLang="en-US" dirty="0"/>
              <a:t>인터넷 강의 였기 때문에 제출물을 얼마나 자세하고 상세히 써야하는 지 몰랐다</a:t>
            </a:r>
            <a:r>
              <a:rPr lang="en-US" altLang="ko-KR" dirty="0"/>
              <a:t>. </a:t>
            </a:r>
            <a:r>
              <a:rPr lang="ko-KR" altLang="en-US" dirty="0"/>
              <a:t>교수님의 메일 </a:t>
            </a:r>
            <a:r>
              <a:rPr lang="ko-KR" altLang="en-US"/>
              <a:t>답변이 올때까지 </a:t>
            </a:r>
            <a:r>
              <a:rPr lang="ko-KR" altLang="en-US" dirty="0"/>
              <a:t>팀원들 모두 </a:t>
            </a:r>
            <a:r>
              <a:rPr lang="ko-KR" altLang="en-US"/>
              <a:t>어려움을 느꼈다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799433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고급 일정관리기능은 예를 들어 날씨 예보</a:t>
            </a:r>
            <a:r>
              <a:rPr lang="en-US" altLang="ko-KR" dirty="0"/>
              <a:t>, </a:t>
            </a:r>
            <a:r>
              <a:rPr lang="ko-KR" altLang="en-US" dirty="0"/>
              <a:t>캘린더 어플 연계 같은 기능을 뜻한다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온택트의</a:t>
            </a:r>
            <a:r>
              <a:rPr lang="ko-KR" altLang="en-US" dirty="0"/>
              <a:t> 정의는 비대면을 뜻하는 신조어인 </a:t>
            </a:r>
            <a:r>
              <a:rPr lang="ko-KR" altLang="en-US" dirty="0" err="1"/>
              <a:t>언택트에</a:t>
            </a:r>
            <a:r>
              <a:rPr lang="ko-KR" altLang="en-US" dirty="0"/>
              <a:t> 연결을 뜻하는 </a:t>
            </a:r>
            <a:r>
              <a:rPr lang="en-US" altLang="ko-KR" dirty="0"/>
              <a:t>On</a:t>
            </a:r>
            <a:r>
              <a:rPr lang="ko-KR" altLang="en-US" dirty="0"/>
              <a:t>을 붙여서 만들어진 신조어이다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C51AF-D6B1-4601-A430-8B1DF69E4DC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673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8A4531C4-2AD0-4266-AA5B-9D7588D718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클래스 다이어그램을 보여줍니다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361141B3-3C03-4892-8316-D22119F7CE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요구사항 명세서를 기준으로 추출해낸 </a:t>
            </a:r>
            <a:r>
              <a:rPr lang="en-US" altLang="ko-KR" dirty="0"/>
              <a:t>6</a:t>
            </a:r>
            <a:r>
              <a:rPr lang="ko-KR" altLang="en-US" dirty="0"/>
              <a:t>개의 엔티티 클래스를 필드와 메소드를 간략하게 설명하신 다음에 </a:t>
            </a:r>
            <a:endParaRPr lang="en-US" altLang="ko-KR" dirty="0"/>
          </a:p>
          <a:p>
            <a:r>
              <a:rPr lang="ko-KR" altLang="en-US" dirty="0"/>
              <a:t>그 엔티티 클래스에 필요한 </a:t>
            </a:r>
            <a:r>
              <a:rPr lang="en-US" altLang="ko-KR" dirty="0"/>
              <a:t>list </a:t>
            </a:r>
            <a:r>
              <a:rPr lang="ko-KR" altLang="en-US" dirty="0"/>
              <a:t>클래스들과 클래스의 연결관계를 설명하시면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E61FBA10-3663-4CF2-B5AB-BBE0623A11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엔티티 클래스에 이러이러한 이유로 필요한 </a:t>
            </a:r>
            <a:r>
              <a:rPr lang="en-US" altLang="ko-KR" dirty="0"/>
              <a:t>6</a:t>
            </a:r>
            <a:r>
              <a:rPr lang="ko-KR" altLang="en-US" dirty="0"/>
              <a:t>개의 제어 클래스들을 설명하신 다음에 </a:t>
            </a:r>
            <a:endParaRPr lang="en-US" altLang="ko-KR" dirty="0"/>
          </a:p>
          <a:p>
            <a:r>
              <a:rPr lang="ko-KR" altLang="en-US" dirty="0"/>
              <a:t>각 제어 클래스를 필드와 메소드를 설명하시면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제어클래스를 사용하기 위해서는 각각의 시스템을 다루는 </a:t>
            </a:r>
            <a:r>
              <a:rPr lang="en-US" altLang="ko-KR" dirty="0"/>
              <a:t>6</a:t>
            </a:r>
            <a:r>
              <a:rPr lang="ko-KR" altLang="en-US" dirty="0"/>
              <a:t>개의 경계 클래스가 필요하다고 설명하신 다음에</a:t>
            </a:r>
            <a:endParaRPr lang="en-US" altLang="ko-KR" dirty="0"/>
          </a:p>
          <a:p>
            <a:r>
              <a:rPr lang="ko-KR" altLang="en-US" dirty="0"/>
              <a:t>각 경계 클래스의 필드와 메소드를 설명하시면 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25711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가지 기능의 대표적인 시퀀스 다이어그램만 설명한다고 말하신 다음에 각 과정을 설명하시면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시퀀스 다이어그램의 자세한 설명은 각 담당자에게 </a:t>
            </a:r>
            <a:r>
              <a:rPr lang="ko-KR" altLang="en-US" dirty="0" err="1"/>
              <a:t>물어봐주세요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3683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 부분은 </a:t>
            </a:r>
            <a:r>
              <a:rPr lang="en-US" altLang="ko-KR" dirty="0"/>
              <a:t>id</a:t>
            </a:r>
            <a:r>
              <a:rPr lang="ko-KR" altLang="en-US" dirty="0"/>
              <a:t>와 </a:t>
            </a:r>
            <a:r>
              <a:rPr lang="en-US" altLang="ko-KR" dirty="0" err="1"/>
              <a:t>pwd</a:t>
            </a:r>
            <a:r>
              <a:rPr lang="ko-KR" altLang="en-US" dirty="0"/>
              <a:t>를 입력하고 로그인한 후에 나오는 게시판 </a:t>
            </a:r>
            <a:r>
              <a:rPr lang="ko-KR" altLang="en-US" dirty="0" err="1"/>
              <a:t>메뉴하면에서</a:t>
            </a:r>
            <a:r>
              <a:rPr lang="ko-KR" altLang="en-US" dirty="0"/>
              <a:t> 원하는 게시판을 누르면 해당 게시판이 나옵니다</a:t>
            </a:r>
            <a:r>
              <a:rPr lang="en-US" altLang="ko-KR" dirty="0"/>
              <a:t>. </a:t>
            </a:r>
            <a:r>
              <a:rPr lang="ko-KR" altLang="en-US" dirty="0"/>
              <a:t>여기서 해당 투표 게시글을 찾고 </a:t>
            </a:r>
            <a:r>
              <a:rPr lang="ko-KR" altLang="en-US" dirty="0" err="1"/>
              <a:t>투표글로</a:t>
            </a:r>
            <a:r>
              <a:rPr lang="ko-KR" altLang="en-US" dirty="0"/>
              <a:t> 이동한 뒤에 원하는 항목에 투표하기 버튼을 누르면 해당 게시물의 누적 투표수에 반영되는 구조입니다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0600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4717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노트 개체 틀 1">
            <a:extLst>
              <a:ext uri="{FF2B5EF4-FFF2-40B4-BE49-F238E27FC236}">
                <a16:creationId xmlns:a16="http://schemas.microsoft.com/office/drawing/2014/main" id="{AD091367-1609-40F5-A104-3F0C5DBAB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게시글 작성하기의 진행과정은 </a:t>
            </a:r>
            <a:r>
              <a:rPr lang="ko-KR" altLang="en-US" dirty="0" err="1"/>
              <a:t>건의씨한테</a:t>
            </a:r>
            <a:r>
              <a:rPr lang="ko-KR" altLang="en-US" dirty="0"/>
              <a:t> 물어봐 주세요</a:t>
            </a:r>
          </a:p>
        </p:txBody>
      </p:sp>
    </p:spTree>
    <p:extLst>
      <p:ext uri="{BB962C8B-B14F-4D97-AF65-F5344CB8AC3E}">
        <p14:creationId xmlns:p14="http://schemas.microsoft.com/office/powerpoint/2010/main" val="2075113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00A77-CC4C-48A0-9337-9579727F9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F86A2B3-71BF-4861-9ED0-30424CE1EF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D42D3D-24C7-4C80-BFE2-C1DA5F0AA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DB24D7-DC6B-44F4-BA33-B8183DED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E7679C-6580-4898-8E47-20889B0F4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67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9378DB-58DC-4072-903D-CFFE2A0B7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99E922-A70A-4BFF-BB8E-CEC7493A33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208B1E-C074-456A-8885-0E79D7E3F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B7859C-7D85-4D21-A347-86483B6BF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E54A66-F13A-4CBE-B63C-14ED4BA96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2324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DC02CF6-C9E1-4439-950B-F56E462565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359AFA-1192-4534-BEA4-AC502434D6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3859E2-C5BD-4AE9-A20D-F24DB9F1D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7C43BA-EA9D-4D43-B4CD-66936A466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C1B7A5-B2DF-4687-A370-2A80A8A19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17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DFC4C4-50C4-49F0-8065-8DAAF017E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B81C1C-902B-46FB-99ED-74F7D8E4A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4CEE79-8E8A-432C-942F-44580F880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F007C7-33D7-4BF3-9478-EB26CA69B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42D8DB-2627-4361-A8F2-A03DA54A1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33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75ADF5-C97B-4AA4-A01D-DF1ABCFED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A74424-45A7-44B8-90A6-FDB1B22F0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8ED383-88D4-47CF-AC5B-18ADD80D1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D505D7-6E13-4399-A6E7-960FF5153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5A2098-A518-4A02-AA40-24E1A302B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794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D356E3-BB64-4B25-B5F1-0C4A4848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7105AE-660A-4C7C-B224-667C8732CD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FFADCE-99A9-4AE2-9397-54DEE7FEB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6B5FAD-08B5-4816-8B3D-C15A40117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B11CD1-1BC1-41A9-98BD-28C2B8108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ADF59F-77BD-45A2-AD23-6ADF5275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777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F364FC-400C-4009-AD94-730B2F85A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D58D06-1FE3-4362-B481-A0260BD62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C4B1FF1-C543-446A-BE85-61844FE9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5E7F3C-5E93-441D-BFD2-8D8F6C853F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E050FB-0A3C-4A47-86EC-24E48C8B08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1720FA-E879-43CC-AEA5-620734791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BF1E73-5A65-4F71-895B-FA31FFDCD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691EE4-F1B5-4007-BAE5-C745E1535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808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5A90E7-2B23-422C-9FB5-7AE768A34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402E78-9050-4B66-8C10-85A5611D8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368E64-69D2-4033-93AE-155CEB282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6EC459-B9A0-4C28-9017-61C954E5C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9774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239E7CC-C11D-4D86-B001-F9F90F03E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E1C5027-BC17-4486-B72D-4354CE546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374A4F-7E7E-4ADF-9B58-51265B3C4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033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3EE78A-5043-4CEF-908D-4F510FE78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C2698A-CE51-4E33-BD35-73EBD528E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C098E3-DC1B-4EA6-8041-C063C0071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EA1AEA-33FE-42D2-8FB9-800676126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CBB6BF-0C78-4966-8634-04F0F06F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821C77-788B-4E77-93E3-8F0CE054B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14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1F2AEE-1D54-4B8C-8C5A-E90A2540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1F9F00-B384-4327-9CAC-E1DA096F1E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5C5EE2-21E3-4DD9-9441-22FECE02D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197E25-8594-444C-A684-4EAD1C518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054586-2D9B-48AE-826C-CCBC96F30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AA4788-1D00-441D-B4B6-A043631A1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418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175FDD-B58F-46CA-BD17-EBB3F2F54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BB36CE-80AB-4839-B5F3-F9F1BCBA9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BBD35C-3DE7-4ED6-B2D9-FFA85094CC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39EF2-51F6-469B-8B4A-21AE1EFB0DE4}" type="datetimeFigureOut">
              <a:rPr lang="ko-KR" altLang="en-US" smtClean="0"/>
              <a:t>2020-07-01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BDA733-E3B6-47E7-81CB-FE04C59D6B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7929F-F268-4D6E-8EF8-C866374CC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4054A-6223-4CFF-94E7-939D95D157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5949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타원 16">
            <a:extLst>
              <a:ext uri="{FF2B5EF4-FFF2-40B4-BE49-F238E27FC236}">
                <a16:creationId xmlns:a16="http://schemas.microsoft.com/office/drawing/2014/main" id="{C1DCFEC5-8E9A-44E2-820E-F0FD7A88583B}"/>
              </a:ext>
            </a:extLst>
          </p:cNvPr>
          <p:cNvSpPr/>
          <p:nvPr/>
        </p:nvSpPr>
        <p:spPr>
          <a:xfrm>
            <a:off x="1317816" y="3204506"/>
            <a:ext cx="466725" cy="466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65677843-43F9-4019-B275-1CB4DC1B039C}"/>
              </a:ext>
            </a:extLst>
          </p:cNvPr>
          <p:cNvSpPr/>
          <p:nvPr/>
        </p:nvSpPr>
        <p:spPr>
          <a:xfrm>
            <a:off x="1538287" y="1790700"/>
            <a:ext cx="9115425" cy="3276600"/>
          </a:xfrm>
          <a:custGeom>
            <a:avLst/>
            <a:gdLst>
              <a:gd name="connsiteX0" fmla="*/ 0 w 9115425"/>
              <a:gd name="connsiteY0" fmla="*/ 0 h 3276600"/>
              <a:gd name="connsiteX1" fmla="*/ 9115425 w 9115425"/>
              <a:gd name="connsiteY1" fmla="*/ 0 h 3276600"/>
              <a:gd name="connsiteX2" fmla="*/ 9115425 w 9115425"/>
              <a:gd name="connsiteY2" fmla="*/ 1344893 h 3276600"/>
              <a:gd name="connsiteX3" fmla="*/ 8822018 w 9115425"/>
              <a:gd name="connsiteY3" fmla="*/ 1638300 h 3276600"/>
              <a:gd name="connsiteX4" fmla="*/ 9115425 w 9115425"/>
              <a:gd name="connsiteY4" fmla="*/ 1931707 h 3276600"/>
              <a:gd name="connsiteX5" fmla="*/ 9115425 w 9115425"/>
              <a:gd name="connsiteY5" fmla="*/ 3276600 h 3276600"/>
              <a:gd name="connsiteX6" fmla="*/ 0 w 9115425"/>
              <a:gd name="connsiteY6" fmla="*/ 3276600 h 3276600"/>
              <a:gd name="connsiteX7" fmla="*/ 0 w 9115425"/>
              <a:gd name="connsiteY7" fmla="*/ 1930267 h 3276600"/>
              <a:gd name="connsiteX8" fmla="*/ 14288 w 9115425"/>
              <a:gd name="connsiteY8" fmla="*/ 1931707 h 3276600"/>
              <a:gd name="connsiteX9" fmla="*/ 307695 w 9115425"/>
              <a:gd name="connsiteY9" fmla="*/ 1638300 h 3276600"/>
              <a:gd name="connsiteX10" fmla="*/ 14288 w 9115425"/>
              <a:gd name="connsiteY10" fmla="*/ 1344893 h 3276600"/>
              <a:gd name="connsiteX11" fmla="*/ 0 w 9115425"/>
              <a:gd name="connsiteY11" fmla="*/ 1346334 h 327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15425" h="3276600">
                <a:moveTo>
                  <a:pt x="0" y="0"/>
                </a:moveTo>
                <a:lnTo>
                  <a:pt x="9115425" y="0"/>
                </a:lnTo>
                <a:lnTo>
                  <a:pt x="9115425" y="1344893"/>
                </a:lnTo>
                <a:cubicBezTo>
                  <a:pt x="8953381" y="1344893"/>
                  <a:pt x="8822018" y="1476256"/>
                  <a:pt x="8822018" y="1638300"/>
                </a:cubicBezTo>
                <a:cubicBezTo>
                  <a:pt x="8822018" y="1800344"/>
                  <a:pt x="8953381" y="1931707"/>
                  <a:pt x="9115425" y="1931707"/>
                </a:cubicBezTo>
                <a:lnTo>
                  <a:pt x="9115425" y="3276600"/>
                </a:lnTo>
                <a:lnTo>
                  <a:pt x="0" y="3276600"/>
                </a:lnTo>
                <a:lnTo>
                  <a:pt x="0" y="1930267"/>
                </a:lnTo>
                <a:lnTo>
                  <a:pt x="14288" y="1931707"/>
                </a:lnTo>
                <a:cubicBezTo>
                  <a:pt x="176332" y="1931707"/>
                  <a:pt x="307695" y="1800344"/>
                  <a:pt x="307695" y="1638300"/>
                </a:cubicBezTo>
                <a:cubicBezTo>
                  <a:pt x="307695" y="1476256"/>
                  <a:pt x="176332" y="1344893"/>
                  <a:pt x="14288" y="1344893"/>
                </a:cubicBezTo>
                <a:lnTo>
                  <a:pt x="0" y="134633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F7A2CA-16A3-44D3-A74C-6C25DFB594B5}"/>
              </a:ext>
            </a:extLst>
          </p:cNvPr>
          <p:cNvSpPr txBox="1"/>
          <p:nvPr/>
        </p:nvSpPr>
        <p:spPr>
          <a:xfrm>
            <a:off x="2486025" y="2465498"/>
            <a:ext cx="72104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독서 모임 프로그램</a:t>
            </a: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8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기말 발표</a:t>
            </a:r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en-US" altLang="ko-KR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ko-KR" altLang="en-US" sz="28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C80FB4-0334-4C7F-B632-B04D9B285D87}"/>
              </a:ext>
            </a:extLst>
          </p:cNvPr>
          <p:cNvSpPr txBox="1"/>
          <p:nvPr/>
        </p:nvSpPr>
        <p:spPr>
          <a:xfrm>
            <a:off x="2495550" y="3446740"/>
            <a:ext cx="7210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이효정 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714C1AE-0E75-478E-9B78-89222C81B17E}"/>
              </a:ext>
            </a:extLst>
          </p:cNvPr>
          <p:cNvSpPr/>
          <p:nvPr/>
        </p:nvSpPr>
        <p:spPr>
          <a:xfrm>
            <a:off x="1492906" y="3373439"/>
            <a:ext cx="128861" cy="128861"/>
          </a:xfrm>
          <a:prstGeom prst="rect">
            <a:avLst/>
          </a:prstGeom>
          <a:solidFill>
            <a:srgbClr val="F27A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AF1DF4-6E4A-4C78-B377-B2CEF51AD503}"/>
              </a:ext>
            </a:extLst>
          </p:cNvPr>
          <p:cNvSpPr/>
          <p:nvPr/>
        </p:nvSpPr>
        <p:spPr>
          <a:xfrm>
            <a:off x="5448965" y="3909108"/>
            <a:ext cx="647035" cy="60852"/>
          </a:xfrm>
          <a:prstGeom prst="rect">
            <a:avLst/>
          </a:prstGeom>
          <a:solidFill>
            <a:srgbClr val="FF00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4E1169E-F537-4468-8AD0-FD5D02C3A3E1}"/>
              </a:ext>
            </a:extLst>
          </p:cNvPr>
          <p:cNvSpPr/>
          <p:nvPr/>
        </p:nvSpPr>
        <p:spPr>
          <a:xfrm>
            <a:off x="4801930" y="3909108"/>
            <a:ext cx="647035" cy="60852"/>
          </a:xfrm>
          <a:prstGeom prst="rect">
            <a:avLst/>
          </a:prstGeom>
          <a:solidFill>
            <a:srgbClr val="0089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F11C01B-7BC2-4C40-8761-192FC5B072DF}"/>
              </a:ext>
            </a:extLst>
          </p:cNvPr>
          <p:cNvSpPr/>
          <p:nvPr/>
        </p:nvSpPr>
        <p:spPr>
          <a:xfrm>
            <a:off x="6743035" y="3909108"/>
            <a:ext cx="647035" cy="60852"/>
          </a:xfrm>
          <a:prstGeom prst="rect">
            <a:avLst/>
          </a:prstGeom>
          <a:solidFill>
            <a:srgbClr val="00A7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C7475A3-BC6B-4FEE-A5AE-2C5A5C540532}"/>
              </a:ext>
            </a:extLst>
          </p:cNvPr>
          <p:cNvSpPr/>
          <p:nvPr/>
        </p:nvSpPr>
        <p:spPr>
          <a:xfrm>
            <a:off x="6096000" y="3909108"/>
            <a:ext cx="647035" cy="60852"/>
          </a:xfrm>
          <a:prstGeom prst="rect">
            <a:avLst/>
          </a:prstGeom>
          <a:solidFill>
            <a:srgbClr val="FFA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77FF1EE-8A0C-4D05-A7E5-1C730C4EB384}"/>
              </a:ext>
            </a:extLst>
          </p:cNvPr>
          <p:cNvSpPr/>
          <p:nvPr/>
        </p:nvSpPr>
        <p:spPr>
          <a:xfrm>
            <a:off x="10423717" y="3204506"/>
            <a:ext cx="466725" cy="466725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9D8D7C1-C413-4127-883E-D9E5ED56C2F8}"/>
              </a:ext>
            </a:extLst>
          </p:cNvPr>
          <p:cNvSpPr/>
          <p:nvPr/>
        </p:nvSpPr>
        <p:spPr>
          <a:xfrm>
            <a:off x="10598807" y="3373439"/>
            <a:ext cx="128861" cy="128861"/>
          </a:xfrm>
          <a:prstGeom prst="rect">
            <a:avLst/>
          </a:prstGeom>
          <a:solidFill>
            <a:srgbClr val="F27A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06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그룹 생성하기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F96CAEA3-C696-4A80-8A33-594C8BEC8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448" y="1071407"/>
            <a:ext cx="9963576" cy="53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79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게시글 작성하기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B8B9FC8A-6352-42C4-A9F6-F98F417C66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084" y="839180"/>
            <a:ext cx="10026940" cy="581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796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0" y="0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191026" y="770726"/>
            <a:ext cx="1672918" cy="1559150"/>
            <a:chOff x="957077" y="1656394"/>
            <a:chExt cx="1672918" cy="155915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57077" y="2957640"/>
              <a:ext cx="1146279" cy="257904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  <a:endParaRPr lang="ko-KR" altLang="en-US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91785" y="1238407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36615" y="810361"/>
            <a:ext cx="1725814" cy="975705"/>
            <a:chOff x="902666" y="1065158"/>
            <a:chExt cx="1725814" cy="975705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02666" y="1065158"/>
              <a:ext cx="1146770" cy="28478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04605" y="164075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191785" y="1869278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36615" y="1433459"/>
            <a:ext cx="1561787" cy="937473"/>
            <a:chOff x="927459" y="1103976"/>
            <a:chExt cx="1561787" cy="937473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27459" y="1103976"/>
              <a:ext cx="1146770" cy="265547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28150" y="1641339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191785" y="2440583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10835" y="2542126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190498" y="2971405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FCBCF24B-C54C-42C4-B2E5-52017E96FA2D}"/>
              </a:ext>
            </a:extLst>
          </p:cNvPr>
          <p:cNvSpPr/>
          <p:nvPr/>
        </p:nvSpPr>
        <p:spPr>
          <a:xfrm>
            <a:off x="2025860" y="196567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변경사항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9002D5-4473-4A65-9F76-1B7ADC410A5D}"/>
              </a:ext>
            </a:extLst>
          </p:cNvPr>
          <p:cNvSpPr txBox="1"/>
          <p:nvPr/>
        </p:nvSpPr>
        <p:spPr>
          <a:xfrm>
            <a:off x="2020585" y="1016624"/>
            <a:ext cx="9230412" cy="56784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dirty="0"/>
              <a:t>클래스 다이어그램과 시퀀스 다이어그램을 작성하는 과정에서 너무 난해하거나 복잡한 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기능들과 불필요하다고 판단된 기능들에 대해서 삭제 및 변경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기본적으로 필요하다고 판단 된 기능 중 실현 가능한 기능을 추가</a:t>
            </a:r>
            <a:endParaRPr lang="en-US" altLang="ko-KR" dirty="0"/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고급 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 err="1"/>
              <a:t>그룹명</a:t>
            </a:r>
            <a:r>
              <a:rPr lang="ko-KR" altLang="en-US" dirty="0"/>
              <a:t> 중복체크</a:t>
            </a:r>
            <a:r>
              <a:rPr lang="en-US" altLang="ko-KR" dirty="0"/>
              <a:t>, </a:t>
            </a:r>
            <a:r>
              <a:rPr lang="ko-KR" altLang="en-US" dirty="0"/>
              <a:t>공개</a:t>
            </a:r>
            <a:r>
              <a:rPr lang="en-US" altLang="ko-KR" dirty="0"/>
              <a:t>/</a:t>
            </a:r>
            <a:r>
              <a:rPr lang="ko-KR" altLang="en-US" dirty="0"/>
              <a:t>비공개 여부 설정 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그룹 수정</a:t>
            </a:r>
            <a:r>
              <a:rPr lang="en-US" altLang="ko-KR" dirty="0"/>
              <a:t>/</a:t>
            </a:r>
            <a:r>
              <a:rPr lang="ko-KR" altLang="en-US" dirty="0"/>
              <a:t>삭제</a:t>
            </a:r>
            <a:r>
              <a:rPr lang="en-US" altLang="ko-KR" dirty="0"/>
              <a:t>, </a:t>
            </a:r>
            <a:r>
              <a:rPr lang="ko-KR" altLang="en-US" dirty="0"/>
              <a:t>탈퇴</a:t>
            </a:r>
            <a:r>
              <a:rPr lang="en-US" altLang="ko-KR" dirty="0"/>
              <a:t> </a:t>
            </a:r>
            <a:r>
              <a:rPr lang="ko-KR" altLang="en-US" dirty="0"/>
              <a:t>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그룹 가입을 승인하는 절차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도서 광고기능 삭제</a:t>
            </a:r>
            <a:r>
              <a:rPr lang="en-US" altLang="ko-KR" dirty="0"/>
              <a:t>, </a:t>
            </a:r>
            <a:r>
              <a:rPr lang="ko-KR" altLang="en-US" dirty="0"/>
              <a:t>광고주 </a:t>
            </a:r>
            <a:r>
              <a:rPr lang="ko-KR" altLang="en-US" dirty="0" err="1"/>
              <a:t>액터</a:t>
            </a:r>
            <a:r>
              <a:rPr lang="ko-KR" altLang="en-US" dirty="0"/>
              <a:t>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/>
              <a:t>글 정렬 기능 삭제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endParaRPr lang="en-US" altLang="ko-KR" dirty="0"/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변경 및 추가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ko-KR" altLang="en-US" dirty="0" err="1"/>
              <a:t>그룹장</a:t>
            </a:r>
            <a:r>
              <a:rPr lang="ko-KR" altLang="en-US" dirty="0"/>
              <a:t> 위임 기능을 역할지정 기능과 통합</a:t>
            </a:r>
            <a:endParaRPr lang="en-US" altLang="ko-KR" dirty="0"/>
          </a:p>
          <a:p>
            <a:pPr marL="342900" indent="-342900">
              <a:spcAft>
                <a:spcPts val="600"/>
              </a:spcAft>
              <a:buFontTx/>
              <a:buAutoNum type="arabicPeriod"/>
            </a:pPr>
            <a:r>
              <a:rPr lang="ko-KR" altLang="en-US" dirty="0"/>
              <a:t>댓글 기능 추가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5153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188730" y="797335"/>
            <a:ext cx="1760139" cy="1233750"/>
            <a:chOff x="954781" y="1683003"/>
            <a:chExt cx="1760139" cy="123375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54781" y="2637497"/>
              <a:ext cx="1130816" cy="279256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91045" y="168300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121786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205079" y="1212768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188730" y="1637430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79303" cy="1267705"/>
            <a:chOff x="979574" y="509697"/>
            <a:chExt cx="1579303" cy="1267705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97781" y="1377292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188730" y="2180350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5079" y="2221194"/>
            <a:ext cx="1705341" cy="400110"/>
            <a:chOff x="954939" y="1625777"/>
            <a:chExt cx="1705341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4939" y="1684874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136405" y="1625777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154203" y="2667015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어려웠던 부분</a:t>
            </a:r>
          </a:p>
        </p:txBody>
      </p:sp>
      <p:pic>
        <p:nvPicPr>
          <p:cNvPr id="5" name="그림 4" descr="앉아있는이(가) 표시된 사진&#10;&#10;자동 생성된 설명">
            <a:extLst>
              <a:ext uri="{FF2B5EF4-FFF2-40B4-BE49-F238E27FC236}">
                <a16:creationId xmlns:a16="http://schemas.microsoft.com/office/drawing/2014/main" id="{3ACD5EE8-195A-4258-A0BF-840658CD48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475" y="1242494"/>
            <a:ext cx="1523695" cy="1729753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2B5BA87-CD0D-4043-893F-0A1C9B45307C}"/>
              </a:ext>
            </a:extLst>
          </p:cNvPr>
          <p:cNvSpPr/>
          <p:nvPr/>
        </p:nvSpPr>
        <p:spPr>
          <a:xfrm>
            <a:off x="3768590" y="1319465"/>
            <a:ext cx="2394116" cy="152533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소통의 어려움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0305F002-8764-4C99-AA93-C6D6B0547B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94285" y="990600"/>
            <a:ext cx="1828800" cy="1981647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0A52AFB-2CCE-4057-926D-BAEB3D731568}"/>
              </a:ext>
            </a:extLst>
          </p:cNvPr>
          <p:cNvSpPr/>
          <p:nvPr/>
        </p:nvSpPr>
        <p:spPr>
          <a:xfrm>
            <a:off x="9173029" y="1319465"/>
            <a:ext cx="2411274" cy="130183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요구사항의 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  <p:pic>
        <p:nvPicPr>
          <p:cNvPr id="11" name="그림 10" descr="음식이(가) 표시된 사진&#10;&#10;자동 생성된 설명">
            <a:extLst>
              <a:ext uri="{FF2B5EF4-FFF2-40B4-BE49-F238E27FC236}">
                <a16:creationId xmlns:a16="http://schemas.microsoft.com/office/drawing/2014/main" id="{1DA767AE-633C-4113-AFF7-5AE7F2B8B6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869" y="3612756"/>
            <a:ext cx="1910259" cy="1981342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447865C-98F5-4A67-8C81-536B3E175D99}"/>
              </a:ext>
            </a:extLst>
          </p:cNvPr>
          <p:cNvSpPr/>
          <p:nvPr/>
        </p:nvSpPr>
        <p:spPr>
          <a:xfrm>
            <a:off x="3768590" y="3877179"/>
            <a:ext cx="2394116" cy="138293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일정 조율의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  <p:pic>
        <p:nvPicPr>
          <p:cNvPr id="16" name="그림 15" descr="옅은이(가) 표시된 사진&#10;&#10;자동 생성된 설명">
            <a:extLst>
              <a:ext uri="{FF2B5EF4-FFF2-40B4-BE49-F238E27FC236}">
                <a16:creationId xmlns:a16="http://schemas.microsoft.com/office/drawing/2014/main" id="{279EE7CD-F283-49FD-8C68-70156EBE50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637" y="3612756"/>
            <a:ext cx="2438095" cy="2439701"/>
          </a:xfrm>
          <a:prstGeom prst="rect">
            <a:avLst/>
          </a:prstGeom>
        </p:spPr>
      </p:pic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FE6EBBEC-8B32-49F8-879C-581391A9C7D9}"/>
              </a:ext>
            </a:extLst>
          </p:cNvPr>
          <p:cNvSpPr/>
          <p:nvPr/>
        </p:nvSpPr>
        <p:spPr>
          <a:xfrm>
            <a:off x="9173029" y="3868587"/>
            <a:ext cx="2411274" cy="130183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제출의 </a:t>
            </a:r>
            <a:endParaRPr lang="en-US" altLang="ko-KR" sz="2400" b="1" dirty="0">
              <a:solidFill>
                <a:srgbClr val="0070C0"/>
              </a:solidFill>
              <a:latin typeface="함초롬바탕" panose="02030504000101010101" pitchFamily="18" charset="-127"/>
              <a:ea typeface="함초롬바탕" panose="02030504000101010101" pitchFamily="18" charset="-127"/>
              <a:cs typeface="함초롬바탕" panose="02030504000101010101" pitchFamily="18" charset="-127"/>
            </a:endParaRPr>
          </a:p>
          <a:p>
            <a:pPr algn="ctr"/>
            <a:r>
              <a:rPr lang="ko-KR" altLang="en-US" sz="2400" b="1" dirty="0">
                <a:solidFill>
                  <a:srgbClr val="0070C0"/>
                </a:solidFill>
                <a:latin typeface="함초롬바탕" panose="02030504000101010101" pitchFamily="18" charset="-127"/>
                <a:ea typeface="함초롬바탕" panose="02030504000101010101" pitchFamily="18" charset="-127"/>
                <a:cs typeface="함초롬바탕" panose="02030504000101010101" pitchFamily="18" charset="-127"/>
              </a:rPr>
              <a:t>어려움</a:t>
            </a:r>
          </a:p>
        </p:txBody>
      </p:sp>
    </p:spTree>
    <p:extLst>
      <p:ext uri="{BB962C8B-B14F-4D97-AF65-F5344CB8AC3E}">
        <p14:creationId xmlns:p14="http://schemas.microsoft.com/office/powerpoint/2010/main" val="1822889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0" y="0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191784" y="770726"/>
            <a:ext cx="1672160" cy="400110"/>
            <a:chOff x="957835" y="1656394"/>
            <a:chExt cx="1672160" cy="40011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57835" y="1740218"/>
              <a:ext cx="1148285" cy="262187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91785" y="1238407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91784" y="1385956"/>
            <a:ext cx="1670645" cy="400110"/>
            <a:chOff x="957835" y="1640753"/>
            <a:chExt cx="1670645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57835" y="1677142"/>
              <a:ext cx="1146770" cy="28478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04605" y="164075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191785" y="1869278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65221" y="1970822"/>
            <a:ext cx="1533181" cy="400110"/>
            <a:chOff x="956065" y="1641339"/>
            <a:chExt cx="1533181" cy="400110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56065" y="1688628"/>
              <a:ext cx="1126471" cy="259714"/>
            </a:xfrm>
            <a:prstGeom prst="round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28150" y="1641339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191785" y="2440583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10835" y="2542126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4C8EFB"/>
            </a:solidFill>
            <a:ln>
              <a:solidFill>
                <a:srgbClr val="4C8E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190498" y="2971405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8B5B5B31-CB02-45ED-B189-1FEEB5F73B31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미래 방향성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2AB862-83B0-4F71-A986-110129AE1CC0}"/>
              </a:ext>
            </a:extLst>
          </p:cNvPr>
          <p:cNvSpPr txBox="1"/>
          <p:nvPr/>
        </p:nvSpPr>
        <p:spPr>
          <a:xfrm>
            <a:off x="2020584" y="985643"/>
            <a:ext cx="9600286" cy="395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ko-KR" altLang="en-US" dirty="0"/>
              <a:t>현재는 삭제되었거나 변경되었지만 초반 회의를 통해 구현하고자 했던 기능들 중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실용성이 있고 사용자나 관리자에게 필요하다고 판단된 기능들에 대해 추가할 예정이다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다른 액터들이 이용할 수 있을 만한 기능을 만들어 더 다양한 사용자가 이용할 수 있도록 할 예정이다</a:t>
            </a:r>
            <a:r>
              <a:rPr lang="en-US" altLang="ko-KR" dirty="0"/>
              <a:t>.(ex. </a:t>
            </a:r>
            <a:r>
              <a:rPr lang="ko-KR" altLang="en-US" dirty="0"/>
              <a:t>광고기능</a:t>
            </a:r>
            <a:r>
              <a:rPr lang="en-US" altLang="ko-KR" dirty="0"/>
              <a:t>, </a:t>
            </a:r>
            <a:r>
              <a:rPr lang="ko-KR" altLang="en-US" dirty="0"/>
              <a:t>고급일정관리기능</a:t>
            </a:r>
            <a:r>
              <a:rPr lang="en-US" altLang="ko-KR" dirty="0"/>
              <a:t>)</a:t>
            </a:r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현재의 </a:t>
            </a:r>
            <a:r>
              <a:rPr lang="en-US" altLang="ko-KR" dirty="0"/>
              <a:t>UI</a:t>
            </a:r>
            <a:r>
              <a:rPr lang="ko-KR" altLang="en-US" dirty="0"/>
              <a:t>는 간단하게 기능들만 구현한 상태이지만 이런 </a:t>
            </a:r>
            <a:r>
              <a:rPr lang="en-US" altLang="ko-KR" dirty="0"/>
              <a:t>UI</a:t>
            </a:r>
            <a:r>
              <a:rPr lang="ko-KR" altLang="en-US" dirty="0"/>
              <a:t>디자인을 더 직관적이고 이용하는 데 편리한 구성으로 수정할 예정이다</a:t>
            </a:r>
            <a:r>
              <a:rPr lang="en-US" altLang="ko-KR" dirty="0"/>
              <a:t>.</a:t>
            </a:r>
          </a:p>
          <a:p>
            <a:pPr>
              <a:spcAft>
                <a:spcPts val="600"/>
              </a:spcAft>
            </a:pPr>
            <a:endParaRPr lang="en-US" altLang="ko-KR" dirty="0"/>
          </a:p>
          <a:p>
            <a:pPr>
              <a:spcAft>
                <a:spcPts val="600"/>
              </a:spcAft>
            </a:pPr>
            <a:r>
              <a:rPr lang="ko-KR" altLang="en-US" dirty="0"/>
              <a:t>현재의 설계는 오프라인 모임을 보조하는 형태지만 코로나 사태로 인해 비대면이 권장되는 상황을 고려하여 </a:t>
            </a:r>
            <a:r>
              <a:rPr lang="ko-KR" altLang="en-US" dirty="0" err="1"/>
              <a:t>온택트를</a:t>
            </a:r>
            <a:r>
              <a:rPr lang="ko-KR" altLang="en-US" dirty="0"/>
              <a:t> 적용하여 온라인 상으로 독서모임을 진행 할 수 있는 환경을 구현할 예정이다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8450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51F0F80-0E8E-4F45-B794-3B8E9AEFAF7D}"/>
              </a:ext>
            </a:extLst>
          </p:cNvPr>
          <p:cNvSpPr/>
          <p:nvPr/>
        </p:nvSpPr>
        <p:spPr>
          <a:xfrm>
            <a:off x="0" y="0"/>
            <a:ext cx="12192000" cy="552091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7CEAB96-3405-49BD-98C6-4F25365E645D}"/>
              </a:ext>
            </a:extLst>
          </p:cNvPr>
          <p:cNvGrpSpPr/>
          <p:nvPr/>
        </p:nvGrpSpPr>
        <p:grpSpPr>
          <a:xfrm>
            <a:off x="176545" y="138023"/>
            <a:ext cx="294251" cy="301924"/>
            <a:chOff x="176545" y="138023"/>
            <a:chExt cx="294251" cy="301924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B200326D-8284-4E31-851B-2A53142C5E62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48460F80-3DE0-47D0-891F-0F9CD6FF211B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E6FE3C3D-659B-4721-9D3B-00C7B51C6E9B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3194460-AFC7-433E-ABA7-EFC353ABFC69}"/>
              </a:ext>
            </a:extLst>
          </p:cNvPr>
          <p:cNvSpPr txBox="1"/>
          <p:nvPr/>
        </p:nvSpPr>
        <p:spPr>
          <a:xfrm>
            <a:off x="462721" y="103748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986388" y="1841540"/>
            <a:ext cx="1925513" cy="791363"/>
            <a:chOff x="916061" y="1604560"/>
            <a:chExt cx="1595607" cy="645031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프로그램 설명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1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134925" y="2496263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58CF4A36-4A0E-42B7-B5EB-C4F09CFF5B99}"/>
              </a:ext>
            </a:extLst>
          </p:cNvPr>
          <p:cNvGrpSpPr/>
          <p:nvPr/>
        </p:nvGrpSpPr>
        <p:grpSpPr>
          <a:xfrm>
            <a:off x="3649307" y="1843136"/>
            <a:ext cx="1925513" cy="791363"/>
            <a:chOff x="916061" y="1604560"/>
            <a:chExt cx="1595607" cy="645031"/>
          </a:xfrm>
        </p:grpSpPr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D127FFBE-ECAD-433F-9871-F47A4804DC89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변경 사항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D2445D6-E63F-4FEF-BDAA-BEBF221925E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2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CEF53DDF-EFB6-48E1-A3BC-5B932D7D5CA7}"/>
              </a:ext>
            </a:extLst>
          </p:cNvPr>
          <p:cNvCxnSpPr>
            <a:cxnSpLocks/>
          </p:cNvCxnSpPr>
          <p:nvPr/>
        </p:nvCxnSpPr>
        <p:spPr>
          <a:xfrm>
            <a:off x="3797844" y="2497859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4A52C2A1-64FA-4CCE-B54E-088945DE7D3B}"/>
              </a:ext>
            </a:extLst>
          </p:cNvPr>
          <p:cNvSpPr/>
          <p:nvPr/>
        </p:nvSpPr>
        <p:spPr>
          <a:xfrm>
            <a:off x="1339707" y="2621345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(1)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BBBAD463-3A2D-4B10-BBB9-F692C0F10630}"/>
              </a:ext>
            </a:extLst>
          </p:cNvPr>
          <p:cNvSpPr txBox="1"/>
          <p:nvPr/>
        </p:nvSpPr>
        <p:spPr>
          <a:xfrm>
            <a:off x="1930305" y="3105916"/>
            <a:ext cx="1201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클래스 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다이어그램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0ECA30F-5C48-4B72-972E-B74A657F0016}"/>
              </a:ext>
            </a:extLst>
          </p:cNvPr>
          <p:cNvSpPr txBox="1"/>
          <p:nvPr/>
        </p:nvSpPr>
        <p:spPr>
          <a:xfrm>
            <a:off x="1930305" y="3714237"/>
            <a:ext cx="1413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시퀀스 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다이어그램</a:t>
            </a:r>
          </a:p>
        </p:txBody>
      </p:sp>
      <p:sp>
        <p:nvSpPr>
          <p:cNvPr id="95" name="사각형: 둥근 모서리 94">
            <a:extLst>
              <a:ext uri="{FF2B5EF4-FFF2-40B4-BE49-F238E27FC236}">
                <a16:creationId xmlns:a16="http://schemas.microsoft.com/office/drawing/2014/main" id="{C7AFF371-D5DF-40AB-8762-33025C3F0790}"/>
              </a:ext>
            </a:extLst>
          </p:cNvPr>
          <p:cNvSpPr/>
          <p:nvPr/>
        </p:nvSpPr>
        <p:spPr>
          <a:xfrm>
            <a:off x="1339707" y="3207336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(2)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96" name="사각형: 둥근 모서리 95">
            <a:extLst>
              <a:ext uri="{FF2B5EF4-FFF2-40B4-BE49-F238E27FC236}">
                <a16:creationId xmlns:a16="http://schemas.microsoft.com/office/drawing/2014/main" id="{B86E6C70-6A8C-4BA6-9472-A5099908A5B2}"/>
              </a:ext>
            </a:extLst>
          </p:cNvPr>
          <p:cNvSpPr/>
          <p:nvPr/>
        </p:nvSpPr>
        <p:spPr>
          <a:xfrm>
            <a:off x="1339706" y="3788153"/>
            <a:ext cx="484355" cy="436945"/>
          </a:xfrm>
          <a:prstGeom prst="roundRect">
            <a:avLst/>
          </a:prstGeom>
          <a:solidFill>
            <a:srgbClr val="8E8E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(3)</a:t>
            </a:r>
            <a:endParaRPr lang="ko-KR" altLang="en-US" sz="1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FC051E76-6DFD-4998-81FD-31E02E3E1DDA}"/>
              </a:ext>
            </a:extLst>
          </p:cNvPr>
          <p:cNvGrpSpPr/>
          <p:nvPr/>
        </p:nvGrpSpPr>
        <p:grpSpPr>
          <a:xfrm>
            <a:off x="6527970" y="1841007"/>
            <a:ext cx="2092155" cy="791363"/>
            <a:chOff x="916061" y="1604560"/>
            <a:chExt cx="1595607" cy="645031"/>
          </a:xfrm>
        </p:grpSpPr>
        <p:sp>
          <p:nvSpPr>
            <p:cNvPr id="99" name="사각형: 둥근 모서리 98">
              <a:extLst>
                <a:ext uri="{FF2B5EF4-FFF2-40B4-BE49-F238E27FC236}">
                  <a16:creationId xmlns:a16="http://schemas.microsoft.com/office/drawing/2014/main" id="{F139829B-D4FE-4723-A8EE-660260C31488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어려웠던 부분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A8B41FE-E909-4026-9A3B-749C0C19541F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62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3</a:t>
              </a:r>
            </a:p>
            <a:p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122C41A8-DB71-46FA-BF4F-06EDF1590142}"/>
              </a:ext>
            </a:extLst>
          </p:cNvPr>
          <p:cNvCxnSpPr>
            <a:cxnSpLocks/>
          </p:cNvCxnSpPr>
          <p:nvPr/>
        </p:nvCxnSpPr>
        <p:spPr>
          <a:xfrm>
            <a:off x="6676507" y="2495730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9CCC89A-C466-4413-A850-2107BA3E542C}"/>
              </a:ext>
            </a:extLst>
          </p:cNvPr>
          <p:cNvGrpSpPr/>
          <p:nvPr/>
        </p:nvGrpSpPr>
        <p:grpSpPr>
          <a:xfrm>
            <a:off x="9282402" y="1841008"/>
            <a:ext cx="1925513" cy="491370"/>
            <a:chOff x="916061" y="1604560"/>
            <a:chExt cx="1595607" cy="400510"/>
          </a:xfrm>
        </p:grpSpPr>
        <p:sp>
          <p:nvSpPr>
            <p:cNvPr id="111" name="사각형: 둥근 모서리 110">
              <a:extLst>
                <a:ext uri="{FF2B5EF4-FFF2-40B4-BE49-F238E27FC236}">
                  <a16:creationId xmlns:a16="http://schemas.microsoft.com/office/drawing/2014/main" id="{CC11004A-A304-4788-B8D4-588DB18690CC}"/>
                </a:ext>
              </a:extLst>
            </p:cNvPr>
            <p:cNvSpPr/>
            <p:nvPr/>
          </p:nvSpPr>
          <p:spPr>
            <a:xfrm>
              <a:off x="1208844" y="1604560"/>
              <a:ext cx="1302824" cy="400510"/>
            </a:xfrm>
            <a:prstGeom prst="roundRect">
              <a:avLst/>
            </a:prstGeom>
            <a:solidFill>
              <a:srgbClr val="4C8E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미래 방향성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907412FA-4D34-4191-826E-DE1DA342A58D}"/>
                </a:ext>
              </a:extLst>
            </p:cNvPr>
            <p:cNvSpPr txBox="1"/>
            <p:nvPr/>
          </p:nvSpPr>
          <p:spPr>
            <a:xfrm>
              <a:off x="916061" y="1622428"/>
              <a:ext cx="458028" cy="326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4</a:t>
              </a:r>
              <a:endParaRPr lang="ko-KR" altLang="en-US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</p:grp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CB46A90E-4E3A-4D34-8830-A59E0B55C40A}"/>
              </a:ext>
            </a:extLst>
          </p:cNvPr>
          <p:cNvCxnSpPr>
            <a:cxnSpLocks/>
          </p:cNvCxnSpPr>
          <p:nvPr/>
        </p:nvCxnSpPr>
        <p:spPr>
          <a:xfrm>
            <a:off x="9430939" y="2495730"/>
            <a:ext cx="1856308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9AFADA3-AE90-4E4A-9345-FE3D2F056C33}"/>
              </a:ext>
            </a:extLst>
          </p:cNvPr>
          <p:cNvSpPr txBox="1"/>
          <p:nvPr/>
        </p:nvSpPr>
        <p:spPr>
          <a:xfrm>
            <a:off x="1930305" y="2665740"/>
            <a:ext cx="1252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개요</a:t>
            </a:r>
          </a:p>
        </p:txBody>
      </p:sp>
    </p:spTree>
    <p:extLst>
      <p:ext uri="{BB962C8B-B14F-4D97-AF65-F5344CB8AC3E}">
        <p14:creationId xmlns:p14="http://schemas.microsoft.com/office/powerpoint/2010/main" val="111632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2" name="사다리꼴 1">
            <a:extLst>
              <a:ext uri="{FF2B5EF4-FFF2-40B4-BE49-F238E27FC236}">
                <a16:creationId xmlns:a16="http://schemas.microsoft.com/office/drawing/2014/main" id="{273538FD-18F2-4BDC-B181-B4588532023F}"/>
              </a:ext>
            </a:extLst>
          </p:cNvPr>
          <p:cNvSpPr/>
          <p:nvPr/>
        </p:nvSpPr>
        <p:spPr>
          <a:xfrm>
            <a:off x="6329379" y="0"/>
            <a:ext cx="5862621" cy="6858001"/>
          </a:xfrm>
          <a:custGeom>
            <a:avLst/>
            <a:gdLst>
              <a:gd name="connsiteX0" fmla="*/ 0 w 6329377"/>
              <a:gd name="connsiteY0" fmla="*/ 6858000 h 6858000"/>
              <a:gd name="connsiteX1" fmla="*/ 1582344 w 6329377"/>
              <a:gd name="connsiteY1" fmla="*/ 0 h 6858000"/>
              <a:gd name="connsiteX2" fmla="*/ 4747033 w 6329377"/>
              <a:gd name="connsiteY2" fmla="*/ 0 h 6858000"/>
              <a:gd name="connsiteX3" fmla="*/ 6329377 w 6329377"/>
              <a:gd name="connsiteY3" fmla="*/ 6858000 h 6858000"/>
              <a:gd name="connsiteX4" fmla="*/ 0 w 6329377"/>
              <a:gd name="connsiteY4" fmla="*/ 6858000 h 6858000"/>
              <a:gd name="connsiteX0" fmla="*/ 0 w 6329377"/>
              <a:gd name="connsiteY0" fmla="*/ 6858000 h 6858000"/>
              <a:gd name="connsiteX1" fmla="*/ 1582344 w 6329377"/>
              <a:gd name="connsiteY1" fmla="*/ 0 h 6858000"/>
              <a:gd name="connsiteX2" fmla="*/ 6326451 w 6329377"/>
              <a:gd name="connsiteY2" fmla="*/ 0 h 6858000"/>
              <a:gd name="connsiteX3" fmla="*/ 6329377 w 6329377"/>
              <a:gd name="connsiteY3" fmla="*/ 6858000 h 6858000"/>
              <a:gd name="connsiteX4" fmla="*/ 0 w 6329377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9377" h="6858000">
                <a:moveTo>
                  <a:pt x="0" y="6858000"/>
                </a:moveTo>
                <a:lnTo>
                  <a:pt x="1582344" y="0"/>
                </a:lnTo>
                <a:lnTo>
                  <a:pt x="6326451" y="0"/>
                </a:lnTo>
                <a:cubicBezTo>
                  <a:pt x="6327426" y="2286000"/>
                  <a:pt x="6328402" y="4572000"/>
                  <a:pt x="6329377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D83D89D-9894-4C7D-888D-93B2E4DF6E63}"/>
              </a:ext>
            </a:extLst>
          </p:cNvPr>
          <p:cNvCxnSpPr>
            <a:cxnSpLocks/>
          </p:cNvCxnSpPr>
          <p:nvPr/>
        </p:nvCxnSpPr>
        <p:spPr>
          <a:xfrm flipH="1">
            <a:off x="6198981" y="0"/>
            <a:ext cx="1486644" cy="6858000"/>
          </a:xfrm>
          <a:prstGeom prst="line">
            <a:avLst/>
          </a:prstGeom>
          <a:ln>
            <a:solidFill>
              <a:schemeClr val="tx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chemeClr val="bg1"/>
                </a:solidFill>
              </a:rPr>
              <a:t>독서 모임 프로그램의 기능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멤버 관리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독서모임의 추천도서와 대상도서 선정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b="1" dirty="0">
                <a:solidFill>
                  <a:schemeClr val="bg1"/>
                </a:solidFill>
              </a:rPr>
              <a:t>일정 및 장소</a:t>
            </a:r>
            <a:r>
              <a:rPr lang="ko-KR" altLang="ko-KR" b="1" dirty="0">
                <a:solidFill>
                  <a:schemeClr val="bg1"/>
                </a:solidFill>
              </a:rPr>
              <a:t> 선정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독서모임과 직접적으로 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0842F127-BD6F-44B0-84F9-2BA5979163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28" y="0"/>
            <a:ext cx="3567291" cy="6858000"/>
          </a:xfrm>
          <a:prstGeom prst="rect">
            <a:avLst/>
          </a:prstGeom>
        </p:spPr>
      </p:pic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</p:spTree>
    <p:extLst>
      <p:ext uri="{BB962C8B-B14F-4D97-AF65-F5344CB8AC3E}">
        <p14:creationId xmlns:p14="http://schemas.microsoft.com/office/powerpoint/2010/main" val="3090008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solidFill>
                  <a:schemeClr val="bg1"/>
                </a:solidFill>
              </a:rPr>
              <a:t>독서 모임 프로그램의 기능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멤버 관리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독서모임의 추천도서와 대상도서 선정 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en-US" b="1" dirty="0">
                <a:solidFill>
                  <a:schemeClr val="bg1"/>
                </a:solidFill>
              </a:rPr>
              <a:t>일정 및 장소</a:t>
            </a:r>
            <a:r>
              <a:rPr lang="ko-KR" altLang="ko-KR" b="1" dirty="0">
                <a:solidFill>
                  <a:schemeClr val="bg1"/>
                </a:solidFill>
              </a:rPr>
              <a:t> 선정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en-US" altLang="ko-KR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ko-KR" altLang="ko-KR" b="1" dirty="0">
                <a:solidFill>
                  <a:schemeClr val="bg1"/>
                </a:solidFill>
              </a:rPr>
              <a:t>독서모임과 직접적으로 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클래스 다이어그램</a:t>
            </a:r>
          </a:p>
        </p:txBody>
      </p:sp>
      <p:pic>
        <p:nvPicPr>
          <p:cNvPr id="3" name="그림 2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EEBA3587-F41D-41B1-AAA0-5CBC58C0E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294" y="775395"/>
            <a:ext cx="9631045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23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엔티티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사용자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ko-KR" altLang="ko-KR" b="1" dirty="0"/>
              <a:t> </a:t>
            </a:r>
            <a:r>
              <a:rPr lang="ko-KR" altLang="ko-KR" b="1" dirty="0">
                <a:solidFill>
                  <a:schemeClr val="bg1"/>
                </a:solidFill>
              </a:rPr>
              <a:t>연관된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엔티티 클래스</a:t>
            </a: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7E44C64-D377-4D95-A1F2-C34D03062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433" y="770726"/>
            <a:ext cx="5453332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65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제어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로그인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 시스템</a:t>
            </a:r>
            <a:endParaRPr lang="en-US" altLang="ko-KR" b="1" dirty="0"/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en-US" altLang="ko-KR" b="1" dirty="0"/>
              <a:t> </a:t>
            </a:r>
            <a:r>
              <a:rPr lang="ko-KR" altLang="en-US" b="1" dirty="0"/>
              <a:t>시스템</a:t>
            </a:r>
            <a:r>
              <a:rPr lang="ko-KR" altLang="ko-KR" b="1" dirty="0">
                <a:solidFill>
                  <a:schemeClr val="bg1"/>
                </a:solidFill>
              </a:rPr>
              <a:t> </a:t>
            </a:r>
            <a:r>
              <a:rPr lang="ko-KR" altLang="en-US" b="1" dirty="0">
                <a:solidFill>
                  <a:schemeClr val="bg1"/>
                </a:solidFill>
              </a:rPr>
              <a:t>편의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제어 클래스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34EEC6C-F643-40F3-99D6-6DE2D65D1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362" y="784868"/>
            <a:ext cx="4982819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7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A08AA9-DC76-4BDF-88BF-13AA42969590}"/>
              </a:ext>
            </a:extLst>
          </p:cNvPr>
          <p:cNvSpPr txBox="1"/>
          <p:nvPr/>
        </p:nvSpPr>
        <p:spPr>
          <a:xfrm>
            <a:off x="7698614" y="868347"/>
            <a:ext cx="403382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경계 클래스</a:t>
            </a:r>
            <a:r>
              <a:rPr lang="ko-KR" altLang="en-US" sz="2500" b="1" dirty="0">
                <a:solidFill>
                  <a:schemeClr val="bg1"/>
                </a:solidFill>
              </a:rPr>
              <a:t>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754447-C7D0-4D29-9C1D-63CA07B6DBB0}"/>
              </a:ext>
            </a:extLst>
          </p:cNvPr>
          <p:cNvSpPr txBox="1"/>
          <p:nvPr/>
        </p:nvSpPr>
        <p:spPr>
          <a:xfrm>
            <a:off x="7526246" y="2334158"/>
            <a:ext cx="40338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 로그인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그룹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책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게시판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투표 </a:t>
            </a:r>
            <a:r>
              <a:rPr lang="en-US" altLang="ko-KR" b="1" dirty="0"/>
              <a:t>UI</a:t>
            </a:r>
          </a:p>
          <a:p>
            <a:pPr marL="457200" indent="-457200">
              <a:buAutoNum type="arabicPeriod"/>
            </a:pPr>
            <a:endParaRPr lang="en-US" altLang="ko-KR" b="1" dirty="0"/>
          </a:p>
          <a:p>
            <a:pPr marL="457200" indent="-457200">
              <a:buAutoNum type="arabicPeriod"/>
            </a:pPr>
            <a:r>
              <a:rPr lang="ko-KR" altLang="en-US" b="1" dirty="0"/>
              <a:t>댓글</a:t>
            </a:r>
            <a:r>
              <a:rPr lang="en-US" altLang="ko-KR" b="1" dirty="0"/>
              <a:t> UI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r>
              <a:rPr lang="ko-KR" altLang="ko-KR" b="1" dirty="0">
                <a:solidFill>
                  <a:schemeClr val="bg1"/>
                </a:solidFill>
              </a:rPr>
              <a:t>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highlight>
                  <a:srgbClr val="808080"/>
                </a:highlight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highlight>
                <a:srgbClr val="808080"/>
              </a:highlight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경계 클래스</a:t>
            </a:r>
          </a:p>
        </p:txBody>
      </p:sp>
      <p:pic>
        <p:nvPicPr>
          <p:cNvPr id="12" name="그림 11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245D52DB-2A55-4423-B53C-5DA327DE29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358" y="749694"/>
            <a:ext cx="5184232" cy="60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734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도서 검색하기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295C4F43-082C-4560-AE49-FD0BEE9E89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01" b="2856"/>
          <a:stretch/>
        </p:blipFill>
        <p:spPr>
          <a:xfrm>
            <a:off x="1958658" y="839180"/>
            <a:ext cx="9536655" cy="571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07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직사각형 67">
            <a:extLst>
              <a:ext uri="{FF2B5EF4-FFF2-40B4-BE49-F238E27FC236}">
                <a16:creationId xmlns:a16="http://schemas.microsoft.com/office/drawing/2014/main" id="{9E06FC4E-F3D2-4B95-B866-D2C4DA928376}"/>
              </a:ext>
            </a:extLst>
          </p:cNvPr>
          <p:cNvSpPr/>
          <p:nvPr/>
        </p:nvSpPr>
        <p:spPr>
          <a:xfrm>
            <a:off x="41639" y="-21032"/>
            <a:ext cx="1828800" cy="6858000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7A3C29A-BF5F-42AB-94A7-23AA9335BF03}"/>
              </a:ext>
            </a:extLst>
          </p:cNvPr>
          <p:cNvGrpSpPr/>
          <p:nvPr/>
        </p:nvGrpSpPr>
        <p:grpSpPr>
          <a:xfrm>
            <a:off x="205558" y="770726"/>
            <a:ext cx="1658386" cy="2842030"/>
            <a:chOff x="971609" y="1656394"/>
            <a:chExt cx="1658386" cy="2842030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8EB3F8C3-C72C-4EEC-87B3-2AC07C486A91}"/>
                </a:ext>
              </a:extLst>
            </p:cNvPr>
            <p:cNvSpPr/>
            <p:nvPr/>
          </p:nvSpPr>
          <p:spPr>
            <a:xfrm>
              <a:off x="971609" y="4219168"/>
              <a:ext cx="1130816" cy="279256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어려웠던 부분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C849AD-903B-4456-ACF2-E2C808C5C41F}"/>
                </a:ext>
              </a:extLst>
            </p:cNvPr>
            <p:cNvSpPr txBox="1"/>
            <p:nvPr/>
          </p:nvSpPr>
          <p:spPr>
            <a:xfrm>
              <a:off x="2106120" y="1656394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1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D009C41-45E1-42AA-934E-A7802513EF3A}"/>
              </a:ext>
            </a:extLst>
          </p:cNvPr>
          <p:cNvCxnSpPr>
            <a:cxnSpLocks/>
          </p:cNvCxnSpPr>
          <p:nvPr/>
        </p:nvCxnSpPr>
        <p:spPr>
          <a:xfrm>
            <a:off x="188730" y="2674116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31DED3E-9E96-475B-9616-5265A1014227}"/>
              </a:ext>
            </a:extLst>
          </p:cNvPr>
          <p:cNvGrpSpPr/>
          <p:nvPr/>
        </p:nvGrpSpPr>
        <p:grpSpPr>
          <a:xfrm>
            <a:off x="189604" y="2689812"/>
            <a:ext cx="1729477" cy="400110"/>
            <a:chOff x="971609" y="3558513"/>
            <a:chExt cx="1729477" cy="400110"/>
          </a:xfrm>
        </p:grpSpPr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FA8B5BED-ED24-4490-B81B-8FC5998EED3D}"/>
                </a:ext>
              </a:extLst>
            </p:cNvPr>
            <p:cNvSpPr/>
            <p:nvPr/>
          </p:nvSpPr>
          <p:spPr>
            <a:xfrm>
              <a:off x="971609" y="3665210"/>
              <a:ext cx="1112462" cy="24666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변경사항 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F5E84DE-2D4D-4233-9340-7D2F2F75D781}"/>
                </a:ext>
              </a:extLst>
            </p:cNvPr>
            <p:cNvSpPr txBox="1"/>
            <p:nvPr/>
          </p:nvSpPr>
          <p:spPr>
            <a:xfrm>
              <a:off x="2177211" y="3558513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2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A9BE7FEA-026F-4DAC-B589-71381B2DBCC4}"/>
              </a:ext>
            </a:extLst>
          </p:cNvPr>
          <p:cNvCxnSpPr>
            <a:cxnSpLocks/>
          </p:cNvCxnSpPr>
          <p:nvPr/>
        </p:nvCxnSpPr>
        <p:spPr>
          <a:xfrm>
            <a:off x="205558" y="3203181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D4ED21D7-3CA9-44E1-91C1-489B901DD52A}"/>
              </a:ext>
            </a:extLst>
          </p:cNvPr>
          <p:cNvGrpSpPr/>
          <p:nvPr/>
        </p:nvGrpSpPr>
        <p:grpSpPr>
          <a:xfrm>
            <a:off x="188730" y="839180"/>
            <a:ext cx="1567572" cy="2812134"/>
            <a:chOff x="979574" y="509697"/>
            <a:chExt cx="1567572" cy="2812134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38A51601-C0F7-4282-81D3-AC514850E5D4}"/>
                </a:ext>
              </a:extLst>
            </p:cNvPr>
            <p:cNvSpPr/>
            <p:nvPr/>
          </p:nvSpPr>
          <p:spPr>
            <a:xfrm>
              <a:off x="979574" y="509697"/>
              <a:ext cx="1113336" cy="284789"/>
            </a:xfrm>
            <a:prstGeom prst="roundRect">
              <a:avLst/>
            </a:prstGeom>
            <a:solidFill>
              <a:srgbClr val="4C8EF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프로그램 설명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4FB68F4-E942-4BBB-B49A-EDC6702289F7}"/>
                </a:ext>
              </a:extLst>
            </p:cNvPr>
            <p:cNvSpPr txBox="1"/>
            <p:nvPr/>
          </p:nvSpPr>
          <p:spPr>
            <a:xfrm>
              <a:off x="2186050" y="2921721"/>
              <a:ext cx="3610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3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7DCF6FED-9C05-4FF7-BF28-0CB8BBB278AE}"/>
              </a:ext>
            </a:extLst>
          </p:cNvPr>
          <p:cNvCxnSpPr>
            <a:cxnSpLocks/>
          </p:cNvCxnSpPr>
          <p:nvPr/>
        </p:nvCxnSpPr>
        <p:spPr>
          <a:xfrm>
            <a:off x="205558" y="3745579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54033F7A-98B3-46A2-AAE3-DE21D9F0B4C4}"/>
              </a:ext>
            </a:extLst>
          </p:cNvPr>
          <p:cNvGrpSpPr/>
          <p:nvPr/>
        </p:nvGrpSpPr>
        <p:grpSpPr>
          <a:xfrm>
            <a:off x="207976" y="3745579"/>
            <a:ext cx="1655968" cy="400110"/>
            <a:chOff x="957836" y="1671488"/>
            <a:chExt cx="1655968" cy="400110"/>
          </a:xfrm>
        </p:grpSpPr>
        <p:sp>
          <p:nvSpPr>
            <p:cNvPr id="83" name="사각형: 둥근 모서리 82">
              <a:extLst>
                <a:ext uri="{FF2B5EF4-FFF2-40B4-BE49-F238E27FC236}">
                  <a16:creationId xmlns:a16="http://schemas.microsoft.com/office/drawing/2014/main" id="{FB30E81D-C777-42B6-8492-8B0613C06D27}"/>
                </a:ext>
              </a:extLst>
            </p:cNvPr>
            <p:cNvSpPr/>
            <p:nvPr/>
          </p:nvSpPr>
          <p:spPr>
            <a:xfrm>
              <a:off x="957836" y="1740218"/>
              <a:ext cx="1018026" cy="272415"/>
            </a:xfrm>
            <a:prstGeom prst="roundRect">
              <a:avLst/>
            </a:prstGeom>
            <a:solidFill>
              <a:srgbClr val="8E8E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미래 방향성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F2C0B9F-B183-4151-AC56-0C5F0C9D6822}"/>
                </a:ext>
              </a:extLst>
            </p:cNvPr>
            <p:cNvSpPr txBox="1"/>
            <p:nvPr/>
          </p:nvSpPr>
          <p:spPr>
            <a:xfrm>
              <a:off x="2089929" y="1671488"/>
              <a:ext cx="523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4</a:t>
              </a:r>
              <a:endPara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E68E2337-6FEB-4528-B31D-BA8E1196AFB8}"/>
              </a:ext>
            </a:extLst>
          </p:cNvPr>
          <p:cNvCxnSpPr>
            <a:cxnSpLocks/>
          </p:cNvCxnSpPr>
          <p:nvPr/>
        </p:nvCxnSpPr>
        <p:spPr>
          <a:xfrm>
            <a:off x="205558" y="4166054"/>
            <a:ext cx="1447803" cy="0"/>
          </a:xfrm>
          <a:prstGeom prst="line">
            <a:avLst/>
          </a:prstGeom>
          <a:ln w="12700">
            <a:solidFill>
              <a:srgbClr val="8E8E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 50">
            <a:extLst>
              <a:ext uri="{FF2B5EF4-FFF2-40B4-BE49-F238E27FC236}">
                <a16:creationId xmlns:a16="http://schemas.microsoft.com/office/drawing/2014/main" id="{71C6181F-D2E5-454C-8B3E-DBDA24BC58F6}"/>
              </a:ext>
            </a:extLst>
          </p:cNvPr>
          <p:cNvSpPr>
            <a:spLocks noEditPoints="1"/>
          </p:cNvSpPr>
          <p:nvPr/>
        </p:nvSpPr>
        <p:spPr bwMode="auto">
          <a:xfrm>
            <a:off x="5022064" y="3203181"/>
            <a:ext cx="546100" cy="409575"/>
          </a:xfrm>
          <a:custGeom>
            <a:avLst/>
            <a:gdLst>
              <a:gd name="T0" fmla="*/ 1538 w 3440"/>
              <a:gd name="T1" fmla="*/ 2290 h 2581"/>
              <a:gd name="T2" fmla="*/ 1593 w 3440"/>
              <a:gd name="T3" fmla="*/ 2278 h 2581"/>
              <a:gd name="T4" fmla="*/ 2939 w 3440"/>
              <a:gd name="T5" fmla="*/ 288 h 2581"/>
              <a:gd name="T6" fmla="*/ 2889 w 3440"/>
              <a:gd name="T7" fmla="*/ 332 h 2581"/>
              <a:gd name="T8" fmla="*/ 2829 w 3440"/>
              <a:gd name="T9" fmla="*/ 467 h 2581"/>
              <a:gd name="T10" fmla="*/ 2773 w 3440"/>
              <a:gd name="T11" fmla="*/ 690 h 2581"/>
              <a:gd name="T12" fmla="*/ 2733 w 3440"/>
              <a:gd name="T13" fmla="*/ 1001 h 2581"/>
              <a:gd name="T14" fmla="*/ 2725 w 3440"/>
              <a:gd name="T15" fmla="*/ 1393 h 2581"/>
              <a:gd name="T16" fmla="*/ 2750 w 3440"/>
              <a:gd name="T17" fmla="*/ 1746 h 2581"/>
              <a:gd name="T18" fmla="*/ 2800 w 3440"/>
              <a:gd name="T19" fmla="*/ 2013 h 2581"/>
              <a:gd name="T20" fmla="*/ 2859 w 3440"/>
              <a:gd name="T21" fmla="*/ 2192 h 2581"/>
              <a:gd name="T22" fmla="*/ 2916 w 3440"/>
              <a:gd name="T23" fmla="*/ 2283 h 2581"/>
              <a:gd name="T24" fmla="*/ 2962 w 3440"/>
              <a:gd name="T25" fmla="*/ 2283 h 2581"/>
              <a:gd name="T26" fmla="*/ 3018 w 3440"/>
              <a:gd name="T27" fmla="*/ 2192 h 2581"/>
              <a:gd name="T28" fmla="*/ 3077 w 3440"/>
              <a:gd name="T29" fmla="*/ 2013 h 2581"/>
              <a:gd name="T30" fmla="*/ 3126 w 3440"/>
              <a:gd name="T31" fmla="*/ 1746 h 2581"/>
              <a:gd name="T32" fmla="*/ 3152 w 3440"/>
              <a:gd name="T33" fmla="*/ 1393 h 2581"/>
              <a:gd name="T34" fmla="*/ 3143 w 3440"/>
              <a:gd name="T35" fmla="*/ 1001 h 2581"/>
              <a:gd name="T36" fmla="*/ 3104 w 3440"/>
              <a:gd name="T37" fmla="*/ 690 h 2581"/>
              <a:gd name="T38" fmla="*/ 3048 w 3440"/>
              <a:gd name="T39" fmla="*/ 467 h 2581"/>
              <a:gd name="T40" fmla="*/ 2989 w 3440"/>
              <a:gd name="T41" fmla="*/ 332 h 2581"/>
              <a:gd name="T42" fmla="*/ 2939 w 3440"/>
              <a:gd name="T43" fmla="*/ 288 h 2581"/>
              <a:gd name="T44" fmla="*/ 3049 w 3440"/>
              <a:gd name="T45" fmla="*/ 28 h 2581"/>
              <a:gd name="T46" fmla="*/ 3176 w 3440"/>
              <a:gd name="T47" fmla="*/ 142 h 2581"/>
              <a:gd name="T48" fmla="*/ 3279 w 3440"/>
              <a:gd name="T49" fmla="*/ 326 h 2581"/>
              <a:gd name="T50" fmla="*/ 3358 w 3440"/>
              <a:gd name="T51" fmla="*/ 566 h 2581"/>
              <a:gd name="T52" fmla="*/ 3410 w 3440"/>
              <a:gd name="T53" fmla="*/ 843 h 2581"/>
              <a:gd name="T54" fmla="*/ 3437 w 3440"/>
              <a:gd name="T55" fmla="*/ 1140 h 2581"/>
              <a:gd name="T56" fmla="*/ 3437 w 3440"/>
              <a:gd name="T57" fmla="*/ 1441 h 2581"/>
              <a:gd name="T58" fmla="*/ 3410 w 3440"/>
              <a:gd name="T59" fmla="*/ 1738 h 2581"/>
              <a:gd name="T60" fmla="*/ 3358 w 3440"/>
              <a:gd name="T61" fmla="*/ 2015 h 2581"/>
              <a:gd name="T62" fmla="*/ 3279 w 3440"/>
              <a:gd name="T63" fmla="*/ 2255 h 2581"/>
              <a:gd name="T64" fmla="*/ 3176 w 3440"/>
              <a:gd name="T65" fmla="*/ 2439 h 2581"/>
              <a:gd name="T66" fmla="*/ 3049 w 3440"/>
              <a:gd name="T67" fmla="*/ 2553 h 2581"/>
              <a:gd name="T68" fmla="*/ 2903 w 3440"/>
              <a:gd name="T69" fmla="*/ 2578 h 2581"/>
              <a:gd name="T70" fmla="*/ 2775 w 3440"/>
              <a:gd name="T71" fmla="*/ 2517 h 2581"/>
              <a:gd name="T72" fmla="*/ 1968 w 3440"/>
              <a:gd name="T73" fmla="*/ 2172 h 2581"/>
              <a:gd name="T74" fmla="*/ 1780 w 3440"/>
              <a:gd name="T75" fmla="*/ 2494 h 2581"/>
              <a:gd name="T76" fmla="*/ 1637 w 3440"/>
              <a:gd name="T77" fmla="*/ 2571 h 2581"/>
              <a:gd name="T78" fmla="*/ 1472 w 3440"/>
              <a:gd name="T79" fmla="*/ 2570 h 2581"/>
              <a:gd name="T80" fmla="*/ 834 w 3440"/>
              <a:gd name="T81" fmla="*/ 2307 h 2581"/>
              <a:gd name="T82" fmla="*/ 740 w 3440"/>
              <a:gd name="T83" fmla="*/ 2186 h 2581"/>
              <a:gd name="T84" fmla="*/ 719 w 3440"/>
              <a:gd name="T85" fmla="*/ 2030 h 2581"/>
              <a:gd name="T86" fmla="*/ 843 w 3440"/>
              <a:gd name="T87" fmla="*/ 1777 h 2581"/>
              <a:gd name="T88" fmla="*/ 337 w 3440"/>
              <a:gd name="T89" fmla="*/ 1696 h 2581"/>
              <a:gd name="T90" fmla="*/ 219 w 3440"/>
              <a:gd name="T91" fmla="*/ 1717 h 2581"/>
              <a:gd name="T92" fmla="*/ 105 w 3440"/>
              <a:gd name="T93" fmla="*/ 1646 h 2581"/>
              <a:gd name="T94" fmla="*/ 28 w 3440"/>
              <a:gd name="T95" fmla="*/ 1496 h 2581"/>
              <a:gd name="T96" fmla="*/ 0 w 3440"/>
              <a:gd name="T97" fmla="*/ 1290 h 2581"/>
              <a:gd name="T98" fmla="*/ 28 w 3440"/>
              <a:gd name="T99" fmla="*/ 1085 h 2581"/>
              <a:gd name="T100" fmla="*/ 105 w 3440"/>
              <a:gd name="T101" fmla="*/ 935 h 2581"/>
              <a:gd name="T102" fmla="*/ 219 w 3440"/>
              <a:gd name="T103" fmla="*/ 864 h 2581"/>
              <a:gd name="T104" fmla="*/ 337 w 3440"/>
              <a:gd name="T105" fmla="*/ 885 h 2581"/>
              <a:gd name="T106" fmla="*/ 2693 w 3440"/>
              <a:gd name="T107" fmla="*/ 154 h 2581"/>
              <a:gd name="T108" fmla="*/ 2805 w 3440"/>
              <a:gd name="T109" fmla="*/ 42 h 2581"/>
              <a:gd name="T110" fmla="*/ 2939 w 3440"/>
              <a:gd name="T111" fmla="*/ 0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40" h="2581">
                <a:moveTo>
                  <a:pt x="1119" y="1874"/>
                </a:moveTo>
                <a:lnTo>
                  <a:pt x="1005" y="2064"/>
                </a:lnTo>
                <a:lnTo>
                  <a:pt x="1010" y="2080"/>
                </a:lnTo>
                <a:lnTo>
                  <a:pt x="1538" y="2290"/>
                </a:lnTo>
                <a:lnTo>
                  <a:pt x="1551" y="2293"/>
                </a:lnTo>
                <a:lnTo>
                  <a:pt x="1567" y="2292"/>
                </a:lnTo>
                <a:lnTo>
                  <a:pt x="1580" y="2287"/>
                </a:lnTo>
                <a:lnTo>
                  <a:pt x="1593" y="2278"/>
                </a:lnTo>
                <a:lnTo>
                  <a:pt x="1601" y="2266"/>
                </a:lnTo>
                <a:lnTo>
                  <a:pt x="1696" y="2076"/>
                </a:lnTo>
                <a:lnTo>
                  <a:pt x="1119" y="1874"/>
                </a:lnTo>
                <a:close/>
                <a:moveTo>
                  <a:pt x="2939" y="288"/>
                </a:moveTo>
                <a:lnTo>
                  <a:pt x="2927" y="290"/>
                </a:lnTo>
                <a:lnTo>
                  <a:pt x="2916" y="298"/>
                </a:lnTo>
                <a:lnTo>
                  <a:pt x="2902" y="313"/>
                </a:lnTo>
                <a:lnTo>
                  <a:pt x="2889" y="332"/>
                </a:lnTo>
                <a:lnTo>
                  <a:pt x="2874" y="358"/>
                </a:lnTo>
                <a:lnTo>
                  <a:pt x="2859" y="389"/>
                </a:lnTo>
                <a:lnTo>
                  <a:pt x="2844" y="425"/>
                </a:lnTo>
                <a:lnTo>
                  <a:pt x="2829" y="467"/>
                </a:lnTo>
                <a:lnTo>
                  <a:pt x="2814" y="515"/>
                </a:lnTo>
                <a:lnTo>
                  <a:pt x="2800" y="568"/>
                </a:lnTo>
                <a:lnTo>
                  <a:pt x="2785" y="626"/>
                </a:lnTo>
                <a:lnTo>
                  <a:pt x="2773" y="690"/>
                </a:lnTo>
                <a:lnTo>
                  <a:pt x="2761" y="760"/>
                </a:lnTo>
                <a:lnTo>
                  <a:pt x="2750" y="835"/>
                </a:lnTo>
                <a:lnTo>
                  <a:pt x="2742" y="915"/>
                </a:lnTo>
                <a:lnTo>
                  <a:pt x="2733" y="1001"/>
                </a:lnTo>
                <a:lnTo>
                  <a:pt x="2728" y="1092"/>
                </a:lnTo>
                <a:lnTo>
                  <a:pt x="2725" y="1188"/>
                </a:lnTo>
                <a:lnTo>
                  <a:pt x="2723" y="1290"/>
                </a:lnTo>
                <a:lnTo>
                  <a:pt x="2725" y="1393"/>
                </a:lnTo>
                <a:lnTo>
                  <a:pt x="2728" y="1489"/>
                </a:lnTo>
                <a:lnTo>
                  <a:pt x="2733" y="1580"/>
                </a:lnTo>
                <a:lnTo>
                  <a:pt x="2742" y="1666"/>
                </a:lnTo>
                <a:lnTo>
                  <a:pt x="2750" y="1746"/>
                </a:lnTo>
                <a:lnTo>
                  <a:pt x="2761" y="1821"/>
                </a:lnTo>
                <a:lnTo>
                  <a:pt x="2773" y="1891"/>
                </a:lnTo>
                <a:lnTo>
                  <a:pt x="2785" y="1955"/>
                </a:lnTo>
                <a:lnTo>
                  <a:pt x="2800" y="2013"/>
                </a:lnTo>
                <a:lnTo>
                  <a:pt x="2814" y="2066"/>
                </a:lnTo>
                <a:lnTo>
                  <a:pt x="2829" y="2114"/>
                </a:lnTo>
                <a:lnTo>
                  <a:pt x="2844" y="2156"/>
                </a:lnTo>
                <a:lnTo>
                  <a:pt x="2859" y="2192"/>
                </a:lnTo>
                <a:lnTo>
                  <a:pt x="2874" y="2223"/>
                </a:lnTo>
                <a:lnTo>
                  <a:pt x="2889" y="2248"/>
                </a:lnTo>
                <a:lnTo>
                  <a:pt x="2902" y="2268"/>
                </a:lnTo>
                <a:lnTo>
                  <a:pt x="2916" y="2283"/>
                </a:lnTo>
                <a:lnTo>
                  <a:pt x="2927" y="2291"/>
                </a:lnTo>
                <a:lnTo>
                  <a:pt x="2939" y="2293"/>
                </a:lnTo>
                <a:lnTo>
                  <a:pt x="2949" y="2291"/>
                </a:lnTo>
                <a:lnTo>
                  <a:pt x="2962" y="2283"/>
                </a:lnTo>
                <a:lnTo>
                  <a:pt x="2974" y="2268"/>
                </a:lnTo>
                <a:lnTo>
                  <a:pt x="2989" y="2248"/>
                </a:lnTo>
                <a:lnTo>
                  <a:pt x="3003" y="2223"/>
                </a:lnTo>
                <a:lnTo>
                  <a:pt x="3018" y="2192"/>
                </a:lnTo>
                <a:lnTo>
                  <a:pt x="3032" y="2156"/>
                </a:lnTo>
                <a:lnTo>
                  <a:pt x="3048" y="2114"/>
                </a:lnTo>
                <a:lnTo>
                  <a:pt x="3063" y="2066"/>
                </a:lnTo>
                <a:lnTo>
                  <a:pt x="3077" y="2013"/>
                </a:lnTo>
                <a:lnTo>
                  <a:pt x="3091" y="1955"/>
                </a:lnTo>
                <a:lnTo>
                  <a:pt x="3104" y="1891"/>
                </a:lnTo>
                <a:lnTo>
                  <a:pt x="3116" y="1821"/>
                </a:lnTo>
                <a:lnTo>
                  <a:pt x="3126" y="1746"/>
                </a:lnTo>
                <a:lnTo>
                  <a:pt x="3136" y="1666"/>
                </a:lnTo>
                <a:lnTo>
                  <a:pt x="3143" y="1580"/>
                </a:lnTo>
                <a:lnTo>
                  <a:pt x="3148" y="1489"/>
                </a:lnTo>
                <a:lnTo>
                  <a:pt x="3152" y="1393"/>
                </a:lnTo>
                <a:lnTo>
                  <a:pt x="3153" y="1290"/>
                </a:lnTo>
                <a:lnTo>
                  <a:pt x="3152" y="1188"/>
                </a:lnTo>
                <a:lnTo>
                  <a:pt x="3148" y="1092"/>
                </a:lnTo>
                <a:lnTo>
                  <a:pt x="3143" y="1001"/>
                </a:lnTo>
                <a:lnTo>
                  <a:pt x="3136" y="915"/>
                </a:lnTo>
                <a:lnTo>
                  <a:pt x="3126" y="835"/>
                </a:lnTo>
                <a:lnTo>
                  <a:pt x="3116" y="760"/>
                </a:lnTo>
                <a:lnTo>
                  <a:pt x="3104" y="690"/>
                </a:lnTo>
                <a:lnTo>
                  <a:pt x="3091" y="626"/>
                </a:lnTo>
                <a:lnTo>
                  <a:pt x="3077" y="568"/>
                </a:lnTo>
                <a:lnTo>
                  <a:pt x="3063" y="515"/>
                </a:lnTo>
                <a:lnTo>
                  <a:pt x="3048" y="467"/>
                </a:lnTo>
                <a:lnTo>
                  <a:pt x="3032" y="425"/>
                </a:lnTo>
                <a:lnTo>
                  <a:pt x="3018" y="389"/>
                </a:lnTo>
                <a:lnTo>
                  <a:pt x="3003" y="358"/>
                </a:lnTo>
                <a:lnTo>
                  <a:pt x="2989" y="332"/>
                </a:lnTo>
                <a:lnTo>
                  <a:pt x="2974" y="313"/>
                </a:lnTo>
                <a:lnTo>
                  <a:pt x="2962" y="298"/>
                </a:lnTo>
                <a:lnTo>
                  <a:pt x="2949" y="290"/>
                </a:lnTo>
                <a:lnTo>
                  <a:pt x="2939" y="288"/>
                </a:lnTo>
                <a:close/>
                <a:moveTo>
                  <a:pt x="2939" y="0"/>
                </a:moveTo>
                <a:lnTo>
                  <a:pt x="2977" y="4"/>
                </a:lnTo>
                <a:lnTo>
                  <a:pt x="3014" y="12"/>
                </a:lnTo>
                <a:lnTo>
                  <a:pt x="3049" y="28"/>
                </a:lnTo>
                <a:lnTo>
                  <a:pt x="3083" y="49"/>
                </a:lnTo>
                <a:lnTo>
                  <a:pt x="3116" y="75"/>
                </a:lnTo>
                <a:lnTo>
                  <a:pt x="3147" y="105"/>
                </a:lnTo>
                <a:lnTo>
                  <a:pt x="3176" y="142"/>
                </a:lnTo>
                <a:lnTo>
                  <a:pt x="3204" y="181"/>
                </a:lnTo>
                <a:lnTo>
                  <a:pt x="3230" y="226"/>
                </a:lnTo>
                <a:lnTo>
                  <a:pt x="3255" y="274"/>
                </a:lnTo>
                <a:lnTo>
                  <a:pt x="3279" y="326"/>
                </a:lnTo>
                <a:lnTo>
                  <a:pt x="3301" y="383"/>
                </a:lnTo>
                <a:lnTo>
                  <a:pt x="3321" y="441"/>
                </a:lnTo>
                <a:lnTo>
                  <a:pt x="3340" y="502"/>
                </a:lnTo>
                <a:lnTo>
                  <a:pt x="3358" y="566"/>
                </a:lnTo>
                <a:lnTo>
                  <a:pt x="3373" y="633"/>
                </a:lnTo>
                <a:lnTo>
                  <a:pt x="3387" y="702"/>
                </a:lnTo>
                <a:lnTo>
                  <a:pt x="3399" y="771"/>
                </a:lnTo>
                <a:lnTo>
                  <a:pt x="3410" y="843"/>
                </a:lnTo>
                <a:lnTo>
                  <a:pt x="3419" y="916"/>
                </a:lnTo>
                <a:lnTo>
                  <a:pt x="3426" y="990"/>
                </a:lnTo>
                <a:lnTo>
                  <a:pt x="3433" y="1065"/>
                </a:lnTo>
                <a:lnTo>
                  <a:pt x="3437" y="1140"/>
                </a:lnTo>
                <a:lnTo>
                  <a:pt x="3439" y="1215"/>
                </a:lnTo>
                <a:lnTo>
                  <a:pt x="3440" y="1290"/>
                </a:lnTo>
                <a:lnTo>
                  <a:pt x="3439" y="1366"/>
                </a:lnTo>
                <a:lnTo>
                  <a:pt x="3437" y="1441"/>
                </a:lnTo>
                <a:lnTo>
                  <a:pt x="3433" y="1516"/>
                </a:lnTo>
                <a:lnTo>
                  <a:pt x="3426" y="1591"/>
                </a:lnTo>
                <a:lnTo>
                  <a:pt x="3419" y="1665"/>
                </a:lnTo>
                <a:lnTo>
                  <a:pt x="3410" y="1738"/>
                </a:lnTo>
                <a:lnTo>
                  <a:pt x="3399" y="1810"/>
                </a:lnTo>
                <a:lnTo>
                  <a:pt x="3387" y="1879"/>
                </a:lnTo>
                <a:lnTo>
                  <a:pt x="3373" y="1948"/>
                </a:lnTo>
                <a:lnTo>
                  <a:pt x="3358" y="2015"/>
                </a:lnTo>
                <a:lnTo>
                  <a:pt x="3340" y="2079"/>
                </a:lnTo>
                <a:lnTo>
                  <a:pt x="3321" y="2140"/>
                </a:lnTo>
                <a:lnTo>
                  <a:pt x="3301" y="2198"/>
                </a:lnTo>
                <a:lnTo>
                  <a:pt x="3279" y="2255"/>
                </a:lnTo>
                <a:lnTo>
                  <a:pt x="3255" y="2307"/>
                </a:lnTo>
                <a:lnTo>
                  <a:pt x="3230" y="2355"/>
                </a:lnTo>
                <a:lnTo>
                  <a:pt x="3204" y="2400"/>
                </a:lnTo>
                <a:lnTo>
                  <a:pt x="3176" y="2439"/>
                </a:lnTo>
                <a:lnTo>
                  <a:pt x="3147" y="2476"/>
                </a:lnTo>
                <a:lnTo>
                  <a:pt x="3116" y="2506"/>
                </a:lnTo>
                <a:lnTo>
                  <a:pt x="3083" y="2532"/>
                </a:lnTo>
                <a:lnTo>
                  <a:pt x="3049" y="2553"/>
                </a:lnTo>
                <a:lnTo>
                  <a:pt x="3014" y="2568"/>
                </a:lnTo>
                <a:lnTo>
                  <a:pt x="2977" y="2577"/>
                </a:lnTo>
                <a:lnTo>
                  <a:pt x="2939" y="2581"/>
                </a:lnTo>
                <a:lnTo>
                  <a:pt x="2903" y="2578"/>
                </a:lnTo>
                <a:lnTo>
                  <a:pt x="2870" y="2570"/>
                </a:lnTo>
                <a:lnTo>
                  <a:pt x="2836" y="2557"/>
                </a:lnTo>
                <a:lnTo>
                  <a:pt x="2805" y="2539"/>
                </a:lnTo>
                <a:lnTo>
                  <a:pt x="2775" y="2517"/>
                </a:lnTo>
                <a:lnTo>
                  <a:pt x="2746" y="2491"/>
                </a:lnTo>
                <a:lnTo>
                  <a:pt x="2719" y="2461"/>
                </a:lnTo>
                <a:lnTo>
                  <a:pt x="2693" y="2427"/>
                </a:lnTo>
                <a:lnTo>
                  <a:pt x="1968" y="2172"/>
                </a:lnTo>
                <a:lnTo>
                  <a:pt x="1858" y="2394"/>
                </a:lnTo>
                <a:lnTo>
                  <a:pt x="1836" y="2431"/>
                </a:lnTo>
                <a:lnTo>
                  <a:pt x="1810" y="2465"/>
                </a:lnTo>
                <a:lnTo>
                  <a:pt x="1780" y="2494"/>
                </a:lnTo>
                <a:lnTo>
                  <a:pt x="1748" y="2519"/>
                </a:lnTo>
                <a:lnTo>
                  <a:pt x="1713" y="2541"/>
                </a:lnTo>
                <a:lnTo>
                  <a:pt x="1675" y="2558"/>
                </a:lnTo>
                <a:lnTo>
                  <a:pt x="1637" y="2571"/>
                </a:lnTo>
                <a:lnTo>
                  <a:pt x="1596" y="2578"/>
                </a:lnTo>
                <a:lnTo>
                  <a:pt x="1554" y="2580"/>
                </a:lnTo>
                <a:lnTo>
                  <a:pt x="1513" y="2578"/>
                </a:lnTo>
                <a:lnTo>
                  <a:pt x="1472" y="2570"/>
                </a:lnTo>
                <a:lnTo>
                  <a:pt x="1431" y="2556"/>
                </a:lnTo>
                <a:lnTo>
                  <a:pt x="904" y="2345"/>
                </a:lnTo>
                <a:lnTo>
                  <a:pt x="867" y="2328"/>
                </a:lnTo>
                <a:lnTo>
                  <a:pt x="834" y="2307"/>
                </a:lnTo>
                <a:lnTo>
                  <a:pt x="805" y="2281"/>
                </a:lnTo>
                <a:lnTo>
                  <a:pt x="779" y="2252"/>
                </a:lnTo>
                <a:lnTo>
                  <a:pt x="757" y="2220"/>
                </a:lnTo>
                <a:lnTo>
                  <a:pt x="740" y="2186"/>
                </a:lnTo>
                <a:lnTo>
                  <a:pt x="728" y="2148"/>
                </a:lnTo>
                <a:lnTo>
                  <a:pt x="719" y="2110"/>
                </a:lnTo>
                <a:lnTo>
                  <a:pt x="717" y="2069"/>
                </a:lnTo>
                <a:lnTo>
                  <a:pt x="719" y="2030"/>
                </a:lnTo>
                <a:lnTo>
                  <a:pt x="728" y="1990"/>
                </a:lnTo>
                <a:lnTo>
                  <a:pt x="741" y="1952"/>
                </a:lnTo>
                <a:lnTo>
                  <a:pt x="759" y="1917"/>
                </a:lnTo>
                <a:lnTo>
                  <a:pt x="843" y="1777"/>
                </a:lnTo>
                <a:lnTo>
                  <a:pt x="410" y="1625"/>
                </a:lnTo>
                <a:lnTo>
                  <a:pt x="388" y="1653"/>
                </a:lnTo>
                <a:lnTo>
                  <a:pt x="363" y="1677"/>
                </a:lnTo>
                <a:lnTo>
                  <a:pt x="337" y="1696"/>
                </a:lnTo>
                <a:lnTo>
                  <a:pt x="310" y="1710"/>
                </a:lnTo>
                <a:lnTo>
                  <a:pt x="280" y="1718"/>
                </a:lnTo>
                <a:lnTo>
                  <a:pt x="251" y="1721"/>
                </a:lnTo>
                <a:lnTo>
                  <a:pt x="219" y="1717"/>
                </a:lnTo>
                <a:lnTo>
                  <a:pt x="188" y="1707"/>
                </a:lnTo>
                <a:lnTo>
                  <a:pt x="158" y="1693"/>
                </a:lnTo>
                <a:lnTo>
                  <a:pt x="131" y="1672"/>
                </a:lnTo>
                <a:lnTo>
                  <a:pt x="105" y="1646"/>
                </a:lnTo>
                <a:lnTo>
                  <a:pt x="82" y="1615"/>
                </a:lnTo>
                <a:lnTo>
                  <a:pt x="62" y="1579"/>
                </a:lnTo>
                <a:lnTo>
                  <a:pt x="44" y="1540"/>
                </a:lnTo>
                <a:lnTo>
                  <a:pt x="28" y="1496"/>
                </a:lnTo>
                <a:lnTo>
                  <a:pt x="17" y="1449"/>
                </a:lnTo>
                <a:lnTo>
                  <a:pt x="7" y="1399"/>
                </a:lnTo>
                <a:lnTo>
                  <a:pt x="2" y="1346"/>
                </a:lnTo>
                <a:lnTo>
                  <a:pt x="0" y="1290"/>
                </a:lnTo>
                <a:lnTo>
                  <a:pt x="2" y="1235"/>
                </a:lnTo>
                <a:lnTo>
                  <a:pt x="7" y="1182"/>
                </a:lnTo>
                <a:lnTo>
                  <a:pt x="17" y="1132"/>
                </a:lnTo>
                <a:lnTo>
                  <a:pt x="28" y="1085"/>
                </a:lnTo>
                <a:lnTo>
                  <a:pt x="44" y="1041"/>
                </a:lnTo>
                <a:lnTo>
                  <a:pt x="62" y="1002"/>
                </a:lnTo>
                <a:lnTo>
                  <a:pt x="82" y="966"/>
                </a:lnTo>
                <a:lnTo>
                  <a:pt x="105" y="935"/>
                </a:lnTo>
                <a:lnTo>
                  <a:pt x="131" y="909"/>
                </a:lnTo>
                <a:lnTo>
                  <a:pt x="158" y="888"/>
                </a:lnTo>
                <a:lnTo>
                  <a:pt x="188" y="874"/>
                </a:lnTo>
                <a:lnTo>
                  <a:pt x="219" y="864"/>
                </a:lnTo>
                <a:lnTo>
                  <a:pt x="251" y="861"/>
                </a:lnTo>
                <a:lnTo>
                  <a:pt x="280" y="863"/>
                </a:lnTo>
                <a:lnTo>
                  <a:pt x="310" y="871"/>
                </a:lnTo>
                <a:lnTo>
                  <a:pt x="337" y="885"/>
                </a:lnTo>
                <a:lnTo>
                  <a:pt x="363" y="904"/>
                </a:lnTo>
                <a:lnTo>
                  <a:pt x="388" y="928"/>
                </a:lnTo>
                <a:lnTo>
                  <a:pt x="410" y="956"/>
                </a:lnTo>
                <a:lnTo>
                  <a:pt x="2693" y="154"/>
                </a:lnTo>
                <a:lnTo>
                  <a:pt x="2719" y="120"/>
                </a:lnTo>
                <a:lnTo>
                  <a:pt x="2747" y="90"/>
                </a:lnTo>
                <a:lnTo>
                  <a:pt x="2775" y="64"/>
                </a:lnTo>
                <a:lnTo>
                  <a:pt x="2805" y="42"/>
                </a:lnTo>
                <a:lnTo>
                  <a:pt x="2836" y="24"/>
                </a:lnTo>
                <a:lnTo>
                  <a:pt x="2870" y="11"/>
                </a:lnTo>
                <a:lnTo>
                  <a:pt x="2903" y="3"/>
                </a:lnTo>
                <a:lnTo>
                  <a:pt x="29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/>
          </a:p>
        </p:txBody>
      </p:sp>
      <p:grpSp>
        <p:nvGrpSpPr>
          <p:cNvPr id="75" name="Group 53">
            <a:extLst>
              <a:ext uri="{FF2B5EF4-FFF2-40B4-BE49-F238E27FC236}">
                <a16:creationId xmlns:a16="http://schemas.microsoft.com/office/drawing/2014/main" id="{1EA02360-FDDD-467A-BB76-DFC76B1C584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238115" y="4137342"/>
            <a:ext cx="482140" cy="614680"/>
            <a:chOff x="2231" y="3366"/>
            <a:chExt cx="251" cy="320"/>
          </a:xfrm>
          <a:solidFill>
            <a:schemeClr val="bg1"/>
          </a:solidFill>
        </p:grpSpPr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95CFC520-1082-4652-8D94-31E30A5F7A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" y="3366"/>
              <a:ext cx="251" cy="320"/>
            </a:xfrm>
            <a:custGeom>
              <a:avLst/>
              <a:gdLst>
                <a:gd name="T0" fmla="*/ 1094 w 2765"/>
                <a:gd name="T1" fmla="*/ 768 h 3520"/>
                <a:gd name="T2" fmla="*/ 866 w 2765"/>
                <a:gd name="T3" fmla="*/ 833 h 3520"/>
                <a:gd name="T4" fmla="*/ 663 w 2765"/>
                <a:gd name="T5" fmla="*/ 948 h 3520"/>
                <a:gd name="T6" fmla="*/ 494 w 2765"/>
                <a:gd name="T7" fmla="*/ 1106 h 3520"/>
                <a:gd name="T8" fmla="*/ 364 w 2765"/>
                <a:gd name="T9" fmla="*/ 1298 h 3520"/>
                <a:gd name="T10" fmla="*/ 280 w 2765"/>
                <a:gd name="T11" fmla="*/ 1519 h 3520"/>
                <a:gd name="T12" fmla="*/ 252 w 2765"/>
                <a:gd name="T13" fmla="*/ 1760 h 3520"/>
                <a:gd name="T14" fmla="*/ 280 w 2765"/>
                <a:gd name="T15" fmla="*/ 2001 h 3520"/>
                <a:gd name="T16" fmla="*/ 364 w 2765"/>
                <a:gd name="T17" fmla="*/ 2222 h 3520"/>
                <a:gd name="T18" fmla="*/ 494 w 2765"/>
                <a:gd name="T19" fmla="*/ 2414 h 3520"/>
                <a:gd name="T20" fmla="*/ 663 w 2765"/>
                <a:gd name="T21" fmla="*/ 2572 h 3520"/>
                <a:gd name="T22" fmla="*/ 866 w 2765"/>
                <a:gd name="T23" fmla="*/ 2687 h 3520"/>
                <a:gd name="T24" fmla="*/ 1094 w 2765"/>
                <a:gd name="T25" fmla="*/ 2752 h 3520"/>
                <a:gd name="T26" fmla="*/ 1339 w 2765"/>
                <a:gd name="T27" fmla="*/ 2763 h 3520"/>
                <a:gd name="T28" fmla="*/ 1574 w 2765"/>
                <a:gd name="T29" fmla="*/ 2715 h 3520"/>
                <a:gd name="T30" fmla="*/ 1786 w 2765"/>
                <a:gd name="T31" fmla="*/ 2614 h 3520"/>
                <a:gd name="T32" fmla="*/ 1967 w 2765"/>
                <a:gd name="T33" fmla="*/ 2470 h 3520"/>
                <a:gd name="T34" fmla="*/ 2111 w 2765"/>
                <a:gd name="T35" fmla="*/ 2289 h 3520"/>
                <a:gd name="T36" fmla="*/ 2210 w 2765"/>
                <a:gd name="T37" fmla="*/ 2078 h 3520"/>
                <a:gd name="T38" fmla="*/ 2258 w 2765"/>
                <a:gd name="T39" fmla="*/ 1842 h 3520"/>
                <a:gd name="T40" fmla="*/ 2249 w 2765"/>
                <a:gd name="T41" fmla="*/ 1597 h 3520"/>
                <a:gd name="T42" fmla="*/ 2182 w 2765"/>
                <a:gd name="T43" fmla="*/ 1369 h 3520"/>
                <a:gd name="T44" fmla="*/ 2067 w 2765"/>
                <a:gd name="T45" fmla="*/ 1167 h 3520"/>
                <a:gd name="T46" fmla="*/ 1911 w 2765"/>
                <a:gd name="T47" fmla="*/ 996 h 3520"/>
                <a:gd name="T48" fmla="*/ 1718 w 2765"/>
                <a:gd name="T49" fmla="*/ 867 h 3520"/>
                <a:gd name="T50" fmla="*/ 1498 w 2765"/>
                <a:gd name="T51" fmla="*/ 784 h 3520"/>
                <a:gd name="T52" fmla="*/ 1256 w 2765"/>
                <a:gd name="T53" fmla="*/ 754 h 3520"/>
                <a:gd name="T54" fmla="*/ 1934 w 2765"/>
                <a:gd name="T55" fmla="*/ 702 h 3520"/>
                <a:gd name="T56" fmla="*/ 2136 w 2765"/>
                <a:gd name="T57" fmla="*/ 863 h 3520"/>
                <a:gd name="T58" fmla="*/ 2301 w 2765"/>
                <a:gd name="T59" fmla="*/ 1061 h 3520"/>
                <a:gd name="T60" fmla="*/ 2422 w 2765"/>
                <a:gd name="T61" fmla="*/ 1291 h 3520"/>
                <a:gd name="T62" fmla="*/ 2495 w 2765"/>
                <a:gd name="T63" fmla="*/ 1545 h 3520"/>
                <a:gd name="T64" fmla="*/ 2765 w 2765"/>
                <a:gd name="T65" fmla="*/ 1886 h 3520"/>
                <a:gd name="T66" fmla="*/ 2477 w 2765"/>
                <a:gd name="T67" fmla="*/ 2062 h 3520"/>
                <a:gd name="T68" fmla="*/ 2387 w 2765"/>
                <a:gd name="T69" fmla="*/ 2309 h 3520"/>
                <a:gd name="T70" fmla="*/ 2250 w 2765"/>
                <a:gd name="T71" fmla="*/ 2529 h 3520"/>
                <a:gd name="T72" fmla="*/ 2073 w 2765"/>
                <a:gd name="T73" fmla="*/ 2715 h 3520"/>
                <a:gd name="T74" fmla="*/ 1759 w 2765"/>
                <a:gd name="T75" fmla="*/ 3520 h 3520"/>
                <a:gd name="T76" fmla="*/ 511 w 2765"/>
                <a:gd name="T77" fmla="*/ 2770 h 3520"/>
                <a:gd name="T78" fmla="*/ 327 w 2765"/>
                <a:gd name="T79" fmla="*/ 2605 h 3520"/>
                <a:gd name="T80" fmla="*/ 179 w 2765"/>
                <a:gd name="T81" fmla="*/ 2407 h 3520"/>
                <a:gd name="T82" fmla="*/ 72 w 2765"/>
                <a:gd name="T83" fmla="*/ 2181 h 3520"/>
                <a:gd name="T84" fmla="*/ 12 w 2765"/>
                <a:gd name="T85" fmla="*/ 1935 h 3520"/>
                <a:gd name="T86" fmla="*/ 3 w 2765"/>
                <a:gd name="T87" fmla="*/ 1671 h 3520"/>
                <a:gd name="T88" fmla="*/ 47 w 2765"/>
                <a:gd name="T89" fmla="*/ 1419 h 3520"/>
                <a:gd name="T90" fmla="*/ 139 w 2765"/>
                <a:gd name="T91" fmla="*/ 1185 h 3520"/>
                <a:gd name="T92" fmla="*/ 274 w 2765"/>
                <a:gd name="T93" fmla="*/ 977 h 3520"/>
                <a:gd name="T94" fmla="*/ 446 w 2765"/>
                <a:gd name="T95" fmla="*/ 801 h 3520"/>
                <a:gd name="T96" fmla="*/ 754 w 2765"/>
                <a:gd name="T97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65" h="3520">
                  <a:moveTo>
                    <a:pt x="1256" y="754"/>
                  </a:moveTo>
                  <a:lnTo>
                    <a:pt x="1174" y="757"/>
                  </a:lnTo>
                  <a:lnTo>
                    <a:pt x="1094" y="768"/>
                  </a:lnTo>
                  <a:lnTo>
                    <a:pt x="1015" y="784"/>
                  </a:lnTo>
                  <a:lnTo>
                    <a:pt x="939" y="805"/>
                  </a:lnTo>
                  <a:lnTo>
                    <a:pt x="866" y="833"/>
                  </a:lnTo>
                  <a:lnTo>
                    <a:pt x="795" y="867"/>
                  </a:lnTo>
                  <a:lnTo>
                    <a:pt x="727" y="906"/>
                  </a:lnTo>
                  <a:lnTo>
                    <a:pt x="663" y="948"/>
                  </a:lnTo>
                  <a:lnTo>
                    <a:pt x="602" y="996"/>
                  </a:lnTo>
                  <a:lnTo>
                    <a:pt x="546" y="1050"/>
                  </a:lnTo>
                  <a:lnTo>
                    <a:pt x="494" y="1106"/>
                  </a:lnTo>
                  <a:lnTo>
                    <a:pt x="446" y="1167"/>
                  </a:lnTo>
                  <a:lnTo>
                    <a:pt x="402" y="1231"/>
                  </a:lnTo>
                  <a:lnTo>
                    <a:pt x="364" y="1298"/>
                  </a:lnTo>
                  <a:lnTo>
                    <a:pt x="331" y="1369"/>
                  </a:lnTo>
                  <a:lnTo>
                    <a:pt x="303" y="1442"/>
                  </a:lnTo>
                  <a:lnTo>
                    <a:pt x="280" y="1519"/>
                  </a:lnTo>
                  <a:lnTo>
                    <a:pt x="264" y="1597"/>
                  </a:lnTo>
                  <a:lnTo>
                    <a:pt x="255" y="1678"/>
                  </a:lnTo>
                  <a:lnTo>
                    <a:pt x="252" y="1760"/>
                  </a:lnTo>
                  <a:lnTo>
                    <a:pt x="255" y="1842"/>
                  </a:lnTo>
                  <a:lnTo>
                    <a:pt x="264" y="1923"/>
                  </a:lnTo>
                  <a:lnTo>
                    <a:pt x="280" y="2001"/>
                  </a:lnTo>
                  <a:lnTo>
                    <a:pt x="303" y="2078"/>
                  </a:lnTo>
                  <a:lnTo>
                    <a:pt x="331" y="2151"/>
                  </a:lnTo>
                  <a:lnTo>
                    <a:pt x="364" y="2222"/>
                  </a:lnTo>
                  <a:lnTo>
                    <a:pt x="402" y="2289"/>
                  </a:lnTo>
                  <a:lnTo>
                    <a:pt x="446" y="2353"/>
                  </a:lnTo>
                  <a:lnTo>
                    <a:pt x="494" y="2414"/>
                  </a:lnTo>
                  <a:lnTo>
                    <a:pt x="546" y="2470"/>
                  </a:lnTo>
                  <a:lnTo>
                    <a:pt x="602" y="2524"/>
                  </a:lnTo>
                  <a:lnTo>
                    <a:pt x="663" y="2572"/>
                  </a:lnTo>
                  <a:lnTo>
                    <a:pt x="727" y="2614"/>
                  </a:lnTo>
                  <a:lnTo>
                    <a:pt x="795" y="2653"/>
                  </a:lnTo>
                  <a:lnTo>
                    <a:pt x="866" y="2687"/>
                  </a:lnTo>
                  <a:lnTo>
                    <a:pt x="939" y="2715"/>
                  </a:lnTo>
                  <a:lnTo>
                    <a:pt x="1015" y="2736"/>
                  </a:lnTo>
                  <a:lnTo>
                    <a:pt x="1094" y="2752"/>
                  </a:lnTo>
                  <a:lnTo>
                    <a:pt x="1174" y="2763"/>
                  </a:lnTo>
                  <a:lnTo>
                    <a:pt x="1256" y="2766"/>
                  </a:lnTo>
                  <a:lnTo>
                    <a:pt x="1339" y="2763"/>
                  </a:lnTo>
                  <a:lnTo>
                    <a:pt x="1419" y="2752"/>
                  </a:lnTo>
                  <a:lnTo>
                    <a:pt x="1498" y="2736"/>
                  </a:lnTo>
                  <a:lnTo>
                    <a:pt x="1574" y="2715"/>
                  </a:lnTo>
                  <a:lnTo>
                    <a:pt x="1647" y="2687"/>
                  </a:lnTo>
                  <a:lnTo>
                    <a:pt x="1718" y="2653"/>
                  </a:lnTo>
                  <a:lnTo>
                    <a:pt x="1786" y="2614"/>
                  </a:lnTo>
                  <a:lnTo>
                    <a:pt x="1850" y="2572"/>
                  </a:lnTo>
                  <a:lnTo>
                    <a:pt x="1911" y="2524"/>
                  </a:lnTo>
                  <a:lnTo>
                    <a:pt x="1967" y="2470"/>
                  </a:lnTo>
                  <a:lnTo>
                    <a:pt x="2019" y="2414"/>
                  </a:lnTo>
                  <a:lnTo>
                    <a:pt x="2067" y="2353"/>
                  </a:lnTo>
                  <a:lnTo>
                    <a:pt x="2111" y="2289"/>
                  </a:lnTo>
                  <a:lnTo>
                    <a:pt x="2149" y="2222"/>
                  </a:lnTo>
                  <a:lnTo>
                    <a:pt x="2182" y="2151"/>
                  </a:lnTo>
                  <a:lnTo>
                    <a:pt x="2210" y="2078"/>
                  </a:lnTo>
                  <a:lnTo>
                    <a:pt x="2233" y="2001"/>
                  </a:lnTo>
                  <a:lnTo>
                    <a:pt x="2249" y="1923"/>
                  </a:lnTo>
                  <a:lnTo>
                    <a:pt x="2258" y="1842"/>
                  </a:lnTo>
                  <a:lnTo>
                    <a:pt x="2261" y="1760"/>
                  </a:lnTo>
                  <a:lnTo>
                    <a:pt x="2258" y="1678"/>
                  </a:lnTo>
                  <a:lnTo>
                    <a:pt x="2249" y="1597"/>
                  </a:lnTo>
                  <a:lnTo>
                    <a:pt x="2233" y="1519"/>
                  </a:lnTo>
                  <a:lnTo>
                    <a:pt x="2210" y="1442"/>
                  </a:lnTo>
                  <a:lnTo>
                    <a:pt x="2182" y="1369"/>
                  </a:lnTo>
                  <a:lnTo>
                    <a:pt x="2149" y="1298"/>
                  </a:lnTo>
                  <a:lnTo>
                    <a:pt x="2111" y="1231"/>
                  </a:lnTo>
                  <a:lnTo>
                    <a:pt x="2067" y="1167"/>
                  </a:lnTo>
                  <a:lnTo>
                    <a:pt x="2019" y="1106"/>
                  </a:lnTo>
                  <a:lnTo>
                    <a:pt x="1967" y="1050"/>
                  </a:lnTo>
                  <a:lnTo>
                    <a:pt x="1911" y="996"/>
                  </a:lnTo>
                  <a:lnTo>
                    <a:pt x="1850" y="948"/>
                  </a:lnTo>
                  <a:lnTo>
                    <a:pt x="1786" y="906"/>
                  </a:lnTo>
                  <a:lnTo>
                    <a:pt x="1718" y="867"/>
                  </a:lnTo>
                  <a:lnTo>
                    <a:pt x="1647" y="833"/>
                  </a:lnTo>
                  <a:lnTo>
                    <a:pt x="1574" y="805"/>
                  </a:lnTo>
                  <a:lnTo>
                    <a:pt x="1498" y="784"/>
                  </a:lnTo>
                  <a:lnTo>
                    <a:pt x="1419" y="768"/>
                  </a:lnTo>
                  <a:lnTo>
                    <a:pt x="1339" y="757"/>
                  </a:lnTo>
                  <a:lnTo>
                    <a:pt x="1256" y="754"/>
                  </a:lnTo>
                  <a:close/>
                  <a:moveTo>
                    <a:pt x="754" y="0"/>
                  </a:moveTo>
                  <a:lnTo>
                    <a:pt x="1759" y="0"/>
                  </a:lnTo>
                  <a:lnTo>
                    <a:pt x="1934" y="702"/>
                  </a:lnTo>
                  <a:lnTo>
                    <a:pt x="2005" y="751"/>
                  </a:lnTo>
                  <a:lnTo>
                    <a:pt x="2073" y="805"/>
                  </a:lnTo>
                  <a:lnTo>
                    <a:pt x="2136" y="863"/>
                  </a:lnTo>
                  <a:lnTo>
                    <a:pt x="2195" y="925"/>
                  </a:lnTo>
                  <a:lnTo>
                    <a:pt x="2250" y="991"/>
                  </a:lnTo>
                  <a:lnTo>
                    <a:pt x="2301" y="1061"/>
                  </a:lnTo>
                  <a:lnTo>
                    <a:pt x="2347" y="1134"/>
                  </a:lnTo>
                  <a:lnTo>
                    <a:pt x="2387" y="1211"/>
                  </a:lnTo>
                  <a:lnTo>
                    <a:pt x="2422" y="1291"/>
                  </a:lnTo>
                  <a:lnTo>
                    <a:pt x="2452" y="1373"/>
                  </a:lnTo>
                  <a:lnTo>
                    <a:pt x="2477" y="1458"/>
                  </a:lnTo>
                  <a:lnTo>
                    <a:pt x="2495" y="1545"/>
                  </a:lnTo>
                  <a:lnTo>
                    <a:pt x="2507" y="1634"/>
                  </a:lnTo>
                  <a:lnTo>
                    <a:pt x="2765" y="1634"/>
                  </a:lnTo>
                  <a:lnTo>
                    <a:pt x="2765" y="1886"/>
                  </a:lnTo>
                  <a:lnTo>
                    <a:pt x="2507" y="1886"/>
                  </a:lnTo>
                  <a:lnTo>
                    <a:pt x="2495" y="1975"/>
                  </a:lnTo>
                  <a:lnTo>
                    <a:pt x="2477" y="2062"/>
                  </a:lnTo>
                  <a:lnTo>
                    <a:pt x="2452" y="2147"/>
                  </a:lnTo>
                  <a:lnTo>
                    <a:pt x="2422" y="2229"/>
                  </a:lnTo>
                  <a:lnTo>
                    <a:pt x="2387" y="2309"/>
                  </a:lnTo>
                  <a:lnTo>
                    <a:pt x="2347" y="2386"/>
                  </a:lnTo>
                  <a:lnTo>
                    <a:pt x="2301" y="2459"/>
                  </a:lnTo>
                  <a:lnTo>
                    <a:pt x="2250" y="2529"/>
                  </a:lnTo>
                  <a:lnTo>
                    <a:pt x="2195" y="2595"/>
                  </a:lnTo>
                  <a:lnTo>
                    <a:pt x="2136" y="2657"/>
                  </a:lnTo>
                  <a:lnTo>
                    <a:pt x="2073" y="2715"/>
                  </a:lnTo>
                  <a:lnTo>
                    <a:pt x="2005" y="2769"/>
                  </a:lnTo>
                  <a:lnTo>
                    <a:pt x="1934" y="2818"/>
                  </a:lnTo>
                  <a:lnTo>
                    <a:pt x="1759" y="3520"/>
                  </a:lnTo>
                  <a:lnTo>
                    <a:pt x="754" y="3520"/>
                  </a:lnTo>
                  <a:lnTo>
                    <a:pt x="578" y="2817"/>
                  </a:lnTo>
                  <a:lnTo>
                    <a:pt x="511" y="2770"/>
                  </a:lnTo>
                  <a:lnTo>
                    <a:pt x="446" y="2719"/>
                  </a:lnTo>
                  <a:lnTo>
                    <a:pt x="385" y="2665"/>
                  </a:lnTo>
                  <a:lnTo>
                    <a:pt x="327" y="2605"/>
                  </a:lnTo>
                  <a:lnTo>
                    <a:pt x="274" y="2543"/>
                  </a:lnTo>
                  <a:lnTo>
                    <a:pt x="225" y="2477"/>
                  </a:lnTo>
                  <a:lnTo>
                    <a:pt x="179" y="2407"/>
                  </a:lnTo>
                  <a:lnTo>
                    <a:pt x="139" y="2335"/>
                  </a:lnTo>
                  <a:lnTo>
                    <a:pt x="103" y="2259"/>
                  </a:lnTo>
                  <a:lnTo>
                    <a:pt x="72" y="2181"/>
                  </a:lnTo>
                  <a:lnTo>
                    <a:pt x="47" y="2101"/>
                  </a:lnTo>
                  <a:lnTo>
                    <a:pt x="27" y="2019"/>
                  </a:lnTo>
                  <a:lnTo>
                    <a:pt x="12" y="1935"/>
                  </a:lnTo>
                  <a:lnTo>
                    <a:pt x="3" y="1849"/>
                  </a:lnTo>
                  <a:lnTo>
                    <a:pt x="0" y="1760"/>
                  </a:lnTo>
                  <a:lnTo>
                    <a:pt x="3" y="1671"/>
                  </a:lnTo>
                  <a:lnTo>
                    <a:pt x="12" y="1585"/>
                  </a:lnTo>
                  <a:lnTo>
                    <a:pt x="27" y="1501"/>
                  </a:lnTo>
                  <a:lnTo>
                    <a:pt x="47" y="1419"/>
                  </a:lnTo>
                  <a:lnTo>
                    <a:pt x="72" y="1339"/>
                  </a:lnTo>
                  <a:lnTo>
                    <a:pt x="103" y="1261"/>
                  </a:lnTo>
                  <a:lnTo>
                    <a:pt x="139" y="1185"/>
                  </a:lnTo>
                  <a:lnTo>
                    <a:pt x="179" y="1113"/>
                  </a:lnTo>
                  <a:lnTo>
                    <a:pt x="225" y="1043"/>
                  </a:lnTo>
                  <a:lnTo>
                    <a:pt x="274" y="977"/>
                  </a:lnTo>
                  <a:lnTo>
                    <a:pt x="327" y="915"/>
                  </a:lnTo>
                  <a:lnTo>
                    <a:pt x="385" y="855"/>
                  </a:lnTo>
                  <a:lnTo>
                    <a:pt x="446" y="801"/>
                  </a:lnTo>
                  <a:lnTo>
                    <a:pt x="511" y="750"/>
                  </a:lnTo>
                  <a:lnTo>
                    <a:pt x="578" y="703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2829F53F-7543-4509-AEC2-D52283145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4" y="3469"/>
              <a:ext cx="47" cy="107"/>
            </a:xfrm>
            <a:custGeom>
              <a:avLst/>
              <a:gdLst>
                <a:gd name="T0" fmla="*/ 0 w 523"/>
                <a:gd name="T1" fmla="*/ 0 h 1173"/>
                <a:gd name="T2" fmla="*/ 251 w 523"/>
                <a:gd name="T3" fmla="*/ 0 h 1173"/>
                <a:gd name="T4" fmla="*/ 251 w 523"/>
                <a:gd name="T5" fmla="*/ 638 h 1173"/>
                <a:gd name="T6" fmla="*/ 523 w 523"/>
                <a:gd name="T7" fmla="*/ 1031 h 1173"/>
                <a:gd name="T8" fmla="*/ 317 w 523"/>
                <a:gd name="T9" fmla="*/ 1173 h 1173"/>
                <a:gd name="T10" fmla="*/ 0 w 523"/>
                <a:gd name="T11" fmla="*/ 715 h 1173"/>
                <a:gd name="T12" fmla="*/ 0 w 523"/>
                <a:gd name="T13" fmla="*/ 0 h 1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3" h="1173">
                  <a:moveTo>
                    <a:pt x="0" y="0"/>
                  </a:moveTo>
                  <a:lnTo>
                    <a:pt x="251" y="0"/>
                  </a:lnTo>
                  <a:lnTo>
                    <a:pt x="251" y="638"/>
                  </a:lnTo>
                  <a:lnTo>
                    <a:pt x="523" y="1031"/>
                  </a:lnTo>
                  <a:lnTo>
                    <a:pt x="317" y="1173"/>
                  </a:lnTo>
                  <a:lnTo>
                    <a:pt x="0" y="71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276A4A1-1313-4F9E-A95B-D68B04352D82}"/>
              </a:ext>
            </a:extLst>
          </p:cNvPr>
          <p:cNvGrpSpPr/>
          <p:nvPr/>
        </p:nvGrpSpPr>
        <p:grpSpPr>
          <a:xfrm>
            <a:off x="197060" y="270770"/>
            <a:ext cx="294251" cy="301924"/>
            <a:chOff x="176545" y="138023"/>
            <a:chExt cx="294251" cy="301924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D44C942B-D862-4E70-80C2-60563C986987}"/>
                </a:ext>
              </a:extLst>
            </p:cNvPr>
            <p:cNvSpPr/>
            <p:nvPr/>
          </p:nvSpPr>
          <p:spPr>
            <a:xfrm>
              <a:off x="176545" y="299097"/>
              <a:ext cx="96203" cy="140850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62B3EA84-ED9B-4D0B-8ED8-5378126EBBEC}"/>
                </a:ext>
              </a:extLst>
            </p:cNvPr>
            <p:cNvSpPr/>
            <p:nvPr/>
          </p:nvSpPr>
          <p:spPr>
            <a:xfrm>
              <a:off x="374593" y="138023"/>
              <a:ext cx="96203" cy="301924"/>
            </a:xfrm>
            <a:prstGeom prst="roundRect">
              <a:avLst/>
            </a:prstGeom>
            <a:solidFill>
              <a:srgbClr val="F27A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BAE6707C-2A04-40F1-AC45-C3D2737604D7}"/>
                </a:ext>
              </a:extLst>
            </p:cNvPr>
            <p:cNvSpPr/>
            <p:nvPr/>
          </p:nvSpPr>
          <p:spPr>
            <a:xfrm>
              <a:off x="275569" y="233729"/>
              <a:ext cx="96203" cy="206218"/>
            </a:xfrm>
            <a:prstGeom prst="roundRect">
              <a:avLst/>
            </a:prstGeom>
            <a:solidFill>
              <a:srgbClr val="FFC51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6CE5068-9368-4053-B583-CEBC89DFCEF0}"/>
              </a:ext>
            </a:extLst>
          </p:cNvPr>
          <p:cNvSpPr txBox="1"/>
          <p:nvPr/>
        </p:nvSpPr>
        <p:spPr>
          <a:xfrm>
            <a:off x="494269" y="244091"/>
            <a:ext cx="962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목차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29A59E5-3780-48A3-820D-5B2AC0DA0FD5}"/>
              </a:ext>
            </a:extLst>
          </p:cNvPr>
          <p:cNvSpPr/>
          <p:nvPr/>
        </p:nvSpPr>
        <p:spPr>
          <a:xfrm>
            <a:off x="197060" y="1266443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(1)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9577FBE4-0B4E-420F-92DE-70011CB80805}"/>
              </a:ext>
            </a:extLst>
          </p:cNvPr>
          <p:cNvSpPr/>
          <p:nvPr/>
        </p:nvSpPr>
        <p:spPr>
          <a:xfrm>
            <a:off x="205558" y="1755334"/>
            <a:ext cx="335283" cy="27241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(2)</a:t>
            </a:r>
            <a:endParaRPr lang="ko-KR" altLang="en-US" sz="11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882975BC-25D6-4505-AA6B-61AB9EEC0CF6}"/>
              </a:ext>
            </a:extLst>
          </p:cNvPr>
          <p:cNvSpPr/>
          <p:nvPr/>
        </p:nvSpPr>
        <p:spPr>
          <a:xfrm>
            <a:off x="191648" y="2241710"/>
            <a:ext cx="335284" cy="27241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ko-KR" sz="1100" dirty="0">
                <a:solidFill>
                  <a:prstClr val="white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(3)</a:t>
            </a:r>
            <a:endParaRPr lang="ko-KR" altLang="en-US" sz="1100" dirty="0">
              <a:solidFill>
                <a:prstClr val="white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A0A4-87D2-4A34-A25C-7652579AAA5C}"/>
              </a:ext>
            </a:extLst>
          </p:cNvPr>
          <p:cNvSpPr txBox="1"/>
          <p:nvPr/>
        </p:nvSpPr>
        <p:spPr>
          <a:xfrm>
            <a:off x="576943" y="1264914"/>
            <a:ext cx="985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개요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AB9F3D6-645C-45CA-8B21-C2FCFBCFCA51}"/>
              </a:ext>
            </a:extLst>
          </p:cNvPr>
          <p:cNvSpPr txBox="1"/>
          <p:nvPr/>
        </p:nvSpPr>
        <p:spPr>
          <a:xfrm>
            <a:off x="535660" y="1588536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클래스</a:t>
            </a:r>
            <a:endParaRPr lang="en-US" altLang="ko-KR" sz="1400" dirty="0"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 err="1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</a:t>
            </a:r>
            <a:r>
              <a:rPr lang="ko-KR" altLang="en-US" sz="1400" dirty="0"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그램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3C1C7-68BC-4F33-96EE-FCEF001FCD82}"/>
              </a:ext>
            </a:extLst>
          </p:cNvPr>
          <p:cNvSpPr txBox="1"/>
          <p:nvPr/>
        </p:nvSpPr>
        <p:spPr>
          <a:xfrm>
            <a:off x="551250" y="2121651"/>
            <a:ext cx="1133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시퀀스</a:t>
            </a:r>
            <a:endParaRPr lang="en-US" altLang="ko-KR" sz="1400" dirty="0">
              <a:solidFill>
                <a:srgbClr val="FFC000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 sz="1400" dirty="0">
                <a:solidFill>
                  <a:srgbClr val="FFC000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다이어그램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7AA2F471-338D-41DF-855C-E824495D0BB2}"/>
              </a:ext>
            </a:extLst>
          </p:cNvPr>
          <p:cNvSpPr/>
          <p:nvPr/>
        </p:nvSpPr>
        <p:spPr>
          <a:xfrm>
            <a:off x="2026723" y="204670"/>
            <a:ext cx="4279237" cy="470554"/>
          </a:xfrm>
          <a:prstGeom prst="roundRect">
            <a:avLst/>
          </a:prstGeom>
          <a:solidFill>
            <a:srgbClr val="4C8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9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KoPubWorld돋움체_Pro Bold" panose="00000800000000000000" pitchFamily="50" charset="-127"/>
              </a:rPr>
              <a:t>투표하기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74F72285-A83B-4CB6-ACD7-5B44D38E06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01" b="4375"/>
          <a:stretch/>
        </p:blipFill>
        <p:spPr>
          <a:xfrm>
            <a:off x="1957084" y="753563"/>
            <a:ext cx="9843030" cy="589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944</TotalTime>
  <Words>884</Words>
  <Application>Microsoft Office PowerPoint</Application>
  <PresentationFormat>와이드스크린</PresentationFormat>
  <Paragraphs>316</Paragraphs>
  <Slides>14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나눔스퀘어 Bold</vt:lpstr>
      <vt:lpstr>나눔스퀘어 ExtraBold</vt:lpstr>
      <vt:lpstr>나눔스퀘어라운드 Bold</vt:lpstr>
      <vt:lpstr>나눔스퀘어라운드 Light</vt:lpstr>
      <vt:lpstr>맑은 고딕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m36658</dc:creator>
  <cp:lastModifiedBy>m36658</cp:lastModifiedBy>
  <cp:revision>115</cp:revision>
  <dcterms:created xsi:type="dcterms:W3CDTF">2020-04-27T03:53:30Z</dcterms:created>
  <dcterms:modified xsi:type="dcterms:W3CDTF">2020-07-01T04:50:37Z</dcterms:modified>
</cp:coreProperties>
</file>